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291E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064" y="3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28D4E8D2-1C4D-48EF-BFA5-490976C0C6CB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CB91969F-BE92-4071-9FE3-4981499B76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15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Welcome.  I am Dawne Wright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91969F-BE92-4071-9FE3-4981499B76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57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76422" y="2123027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6422" y="482698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831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4790" y="365125"/>
            <a:ext cx="9171317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4789" y="2136176"/>
            <a:ext cx="9171318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2124122" y="0"/>
            <a:ext cx="0" cy="6858000"/>
          </a:xfrm>
          <a:prstGeom prst="line">
            <a:avLst/>
          </a:prstGeom>
          <a:ln w="762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9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2329" y="317455"/>
            <a:ext cx="939272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82329" y="2093044"/>
            <a:ext cx="9392728" cy="41007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50" b="23492"/>
          <a:stretch/>
        </p:blipFill>
        <p:spPr>
          <a:xfrm>
            <a:off x="120770" y="248964"/>
            <a:ext cx="1865916" cy="1303792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124122" y="0"/>
            <a:ext cx="0" cy="6858000"/>
          </a:xfrm>
          <a:prstGeom prst="line">
            <a:avLst/>
          </a:prstGeom>
          <a:ln w="7620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cxnSpLocks/>
          </p:cNvCxnSpPr>
          <p:nvPr userDrawn="1"/>
        </p:nvCxnSpPr>
        <p:spPr>
          <a:xfrm flipH="1">
            <a:off x="0" y="1833824"/>
            <a:ext cx="12192000" cy="0"/>
          </a:xfrm>
          <a:prstGeom prst="line">
            <a:avLst/>
          </a:prstGeom>
          <a:ln w="76200">
            <a:solidFill>
              <a:srgbClr val="DC291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486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728822" y="6118166"/>
            <a:ext cx="9144000" cy="58356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sz="2400" b="1" dirty="0"/>
              <a:t>Transforming Lives • Strengthening Community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8F550BE4-F132-403B-A6C6-41182388C2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34402261-C484-4572-86AF-8EC6519111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15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4416</TotalTime>
  <Words>12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Cherie Kassinger</dc:creator>
  <cp:lastModifiedBy>Webmaster - Cherie Kassinger</cp:lastModifiedBy>
  <cp:revision>51</cp:revision>
  <cp:lastPrinted>2018-05-08T19:02:11Z</cp:lastPrinted>
  <dcterms:created xsi:type="dcterms:W3CDTF">2017-05-31T04:36:24Z</dcterms:created>
  <dcterms:modified xsi:type="dcterms:W3CDTF">2020-05-29T11:13:13Z</dcterms:modified>
</cp:coreProperties>
</file>