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5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0CFD1-6F15-4959-AB32-6A7CAF4DA1A1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FA14A-7C1C-4FA9-B874-7890FE81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2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456" y="0"/>
            <a:ext cx="9916543" cy="369332"/>
          </a:xfrm>
          <a:prstGeom prst="rect">
            <a:avLst/>
          </a:prstGeom>
          <a:solidFill>
            <a:srgbClr val="AD0101"/>
          </a:solidFill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16000" y="6172200"/>
            <a:ext cx="10160000" cy="0"/>
          </a:xfrm>
          <a:prstGeom prst="line">
            <a:avLst/>
          </a:prstGeom>
          <a:ln w="19050">
            <a:solidFill>
              <a:srgbClr val="A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>
            <a:extLst>
              <a:ext uri="{FF2B5EF4-FFF2-40B4-BE49-F238E27FC236}">
                <a16:creationId xmlns:a16="http://schemas.microsoft.com/office/drawing/2014/main" id="{AE266063-553D-41C1-92A1-0207EAC55557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213170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8B43B6F-42BF-49D1-BC2B-EBBB29C33624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393458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96D3116-7B87-4CBF-9A36-BA4D14C8B9A4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200550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628A381-6592-4DDE-B2CF-4C03F6A61C2A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318103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697003A-8AC8-44D5-AD92-1B70A31FA1BE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15053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09DC3E7-B353-4358-B489-7CCF24BE6B67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27688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6823FAEC-0A7B-464E-910F-275EF006CD99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14660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bg1"/>
            </a:gs>
            <a:gs pos="50000">
              <a:schemeClr val="bg1">
                <a:lumMod val="95000"/>
              </a:schemeClr>
            </a:gs>
            <a:gs pos="77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00" y="0"/>
            <a:ext cx="10160000" cy="369332"/>
          </a:xfrm>
          <a:prstGeom prst="rect">
            <a:avLst/>
          </a:prstGeom>
          <a:solidFill>
            <a:srgbClr val="AD0101"/>
          </a:solidFill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16000" y="6172200"/>
            <a:ext cx="10160000" cy="0"/>
          </a:xfrm>
          <a:prstGeom prst="line">
            <a:avLst/>
          </a:prstGeom>
          <a:ln w="19050">
            <a:solidFill>
              <a:srgbClr val="A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6F26D4E-474B-48C9-A3FD-F02E0BE803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" t="9991" r="8636" b="10254"/>
          <a:stretch/>
        </p:blipFill>
        <p:spPr>
          <a:xfrm>
            <a:off x="17252" y="-8626"/>
            <a:ext cx="1224951" cy="99648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BA5CFC2-CFE4-4932-B994-7AE00CB18358}"/>
              </a:ext>
            </a:extLst>
          </p:cNvPr>
          <p:cNvSpPr txBox="1">
            <a:spLocks/>
          </p:cNvSpPr>
          <p:nvPr userDrawn="1"/>
        </p:nvSpPr>
        <p:spPr>
          <a:xfrm>
            <a:off x="2800710" y="6349042"/>
            <a:ext cx="6400800" cy="50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Transforming Lives • Strengthening Community</a:t>
            </a:r>
          </a:p>
        </p:txBody>
      </p:sp>
    </p:spTree>
    <p:extLst>
      <p:ext uri="{BB962C8B-B14F-4D97-AF65-F5344CB8AC3E}">
        <p14:creationId xmlns:p14="http://schemas.microsoft.com/office/powerpoint/2010/main" val="248715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E484D-6E56-42EE-8E8C-01A59DAE3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C7FBE-EA51-4DFE-B7CF-E18AF38859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51805"/>
      </p:ext>
    </p:extLst>
  </p:cSld>
  <p:clrMapOvr>
    <a:masterClrMapping/>
  </p:clrMapOvr>
</p:sld>
</file>

<file path=ppt/theme/theme1.xml><?xml version="1.0" encoding="utf-8"?>
<a:theme xmlns:a="http://schemas.openxmlformats.org/drawingml/2006/main" name="MN H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 HIT" id="{70937B84-3027-4C70-A366-88979C741A96}" vid="{3115CFF5-4C33-4F1C-A64D-6C034AB1EA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MN HIT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 Survey</dc:title>
  <dc:creator>Peggy Cotter</dc:creator>
  <cp:lastModifiedBy>Cherie Kassinger</cp:lastModifiedBy>
  <cp:revision>38</cp:revision>
  <dcterms:created xsi:type="dcterms:W3CDTF">2015-08-22T11:18:49Z</dcterms:created>
  <dcterms:modified xsi:type="dcterms:W3CDTF">2019-08-21T13:46:41Z</dcterms:modified>
</cp:coreProperties>
</file>