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89" r:id="rId5"/>
    <p:sldId id="286" r:id="rId6"/>
    <p:sldId id="303" r:id="rId7"/>
    <p:sldId id="294" r:id="rId8"/>
    <p:sldId id="293" r:id="rId9"/>
    <p:sldId id="273" r:id="rId10"/>
    <p:sldId id="299" r:id="rId11"/>
    <p:sldId id="292" r:id="rId12"/>
    <p:sldId id="300" r:id="rId13"/>
    <p:sldId id="301" r:id="rId14"/>
    <p:sldId id="268" r:id="rId15"/>
    <p:sldId id="310" r:id="rId16"/>
    <p:sldId id="270" r:id="rId17"/>
    <p:sldId id="307" r:id="rId18"/>
    <p:sldId id="308" r:id="rId19"/>
    <p:sldId id="309" r:id="rId20"/>
    <p:sldId id="290" r:id="rId21"/>
    <p:sldId id="302" r:id="rId22"/>
    <p:sldId id="305" r:id="rId23"/>
    <p:sldId id="311" r:id="rId24"/>
    <p:sldId id="306" r:id="rId25"/>
    <p:sldId id="304" r:id="rId26"/>
    <p:sldId id="271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A2"/>
    <a:srgbClr val="4040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078817-7945-4C45-8105-50131D555ED7}" v="40" dt="2023-07-25T17:10:26.2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94660"/>
  </p:normalViewPr>
  <p:slideViewPr>
    <p:cSldViewPr snapToGrid="0">
      <p:cViewPr varScale="1">
        <p:scale>
          <a:sx n="82" d="100"/>
          <a:sy n="82" d="100"/>
        </p:scale>
        <p:origin x="610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t Vaughan" userId="62eac37a2bb77e70" providerId="LiveId" clId="{9C078817-7945-4C45-8105-50131D555ED7}"/>
    <pc:docChg chg="undo redo custSel addSld delSld modSld sldOrd">
      <pc:chgData name="Britt Vaughan" userId="62eac37a2bb77e70" providerId="LiveId" clId="{9C078817-7945-4C45-8105-50131D555ED7}" dt="2023-07-25T17:33:01.915" v="4107" actId="20577"/>
      <pc:docMkLst>
        <pc:docMk/>
      </pc:docMkLst>
      <pc:sldChg chg="addSp delSp modSp mod ord">
        <pc:chgData name="Britt Vaughan" userId="62eac37a2bb77e70" providerId="LiveId" clId="{9C078817-7945-4C45-8105-50131D555ED7}" dt="2023-07-24T04:23:30.148" v="1284"/>
        <pc:sldMkLst>
          <pc:docMk/>
          <pc:sldMk cId="1065904074" sldId="268"/>
        </pc:sldMkLst>
        <pc:spChg chg="mod">
          <ac:chgData name="Britt Vaughan" userId="62eac37a2bb77e70" providerId="LiveId" clId="{9C078817-7945-4C45-8105-50131D555ED7}" dt="2023-07-24T04:23:01.284" v="1282" actId="20577"/>
          <ac:spMkLst>
            <pc:docMk/>
            <pc:sldMk cId="1065904074" sldId="268"/>
            <ac:spMk id="4" creationId="{0558CBCC-46BE-4654-9B01-07B35CF17C32}"/>
          </ac:spMkLst>
        </pc:spChg>
        <pc:spChg chg="add del mod">
          <ac:chgData name="Britt Vaughan" userId="62eac37a2bb77e70" providerId="LiveId" clId="{9C078817-7945-4C45-8105-50131D555ED7}" dt="2023-07-24T04:18:36.354" v="1206" actId="478"/>
          <ac:spMkLst>
            <pc:docMk/>
            <pc:sldMk cId="1065904074" sldId="268"/>
            <ac:spMk id="5" creationId="{0BE4290C-73DE-7D2C-81B4-E837A93F0CF5}"/>
          </ac:spMkLst>
        </pc:spChg>
        <pc:spChg chg="add del mod">
          <ac:chgData name="Britt Vaughan" userId="62eac37a2bb77e70" providerId="LiveId" clId="{9C078817-7945-4C45-8105-50131D555ED7}" dt="2023-07-24T04:18:32.999" v="1205" actId="21"/>
          <ac:spMkLst>
            <pc:docMk/>
            <pc:sldMk cId="1065904074" sldId="268"/>
            <ac:spMk id="7" creationId="{AF1DA133-9BD3-A58B-4AEB-3B481EDF1EF6}"/>
          </ac:spMkLst>
        </pc:spChg>
        <pc:spChg chg="add del mod">
          <ac:chgData name="Britt Vaughan" userId="62eac37a2bb77e70" providerId="LiveId" clId="{9C078817-7945-4C45-8105-50131D555ED7}" dt="2023-07-24T04:19:23.287" v="1216" actId="478"/>
          <ac:spMkLst>
            <pc:docMk/>
            <pc:sldMk cId="1065904074" sldId="268"/>
            <ac:spMk id="9" creationId="{3E550F54-2462-B3CF-E045-A87820D7F64B}"/>
          </ac:spMkLst>
        </pc:spChg>
        <pc:spChg chg="add del">
          <ac:chgData name="Britt Vaughan" userId="62eac37a2bb77e70" providerId="LiveId" clId="{9C078817-7945-4C45-8105-50131D555ED7}" dt="2023-07-24T04:19:18.376" v="1214" actId="22"/>
          <ac:spMkLst>
            <pc:docMk/>
            <pc:sldMk cId="1065904074" sldId="268"/>
            <ac:spMk id="11" creationId="{A69E49C3-D34F-FC75-8BAB-F602213CF707}"/>
          </ac:spMkLst>
        </pc:spChg>
        <pc:spChg chg="add del mod">
          <ac:chgData name="Britt Vaughan" userId="62eac37a2bb77e70" providerId="LiveId" clId="{9C078817-7945-4C45-8105-50131D555ED7}" dt="2023-07-24T04:19:59.493" v="1225" actId="478"/>
          <ac:spMkLst>
            <pc:docMk/>
            <pc:sldMk cId="1065904074" sldId="268"/>
            <ac:spMk id="13" creationId="{55F5027B-1E07-0995-0F60-620CC7C2E034}"/>
          </ac:spMkLst>
        </pc:spChg>
        <pc:spChg chg="add del mod">
          <ac:chgData name="Britt Vaughan" userId="62eac37a2bb77e70" providerId="LiveId" clId="{9C078817-7945-4C45-8105-50131D555ED7}" dt="2023-07-24T04:20:19.533" v="1230" actId="478"/>
          <ac:spMkLst>
            <pc:docMk/>
            <pc:sldMk cId="1065904074" sldId="268"/>
            <ac:spMk id="15" creationId="{91E8F206-CC46-DFD2-B37E-D76688010948}"/>
          </ac:spMkLst>
        </pc:spChg>
        <pc:spChg chg="add del mod">
          <ac:chgData name="Britt Vaughan" userId="62eac37a2bb77e70" providerId="LiveId" clId="{9C078817-7945-4C45-8105-50131D555ED7}" dt="2023-07-24T04:20:33.133" v="1234" actId="478"/>
          <ac:spMkLst>
            <pc:docMk/>
            <pc:sldMk cId="1065904074" sldId="268"/>
            <ac:spMk id="17" creationId="{24EDF1A4-1FD0-EBF5-02E8-D7295EAF9C39}"/>
          </ac:spMkLst>
        </pc:spChg>
        <pc:spChg chg="add mod">
          <ac:chgData name="Britt Vaughan" userId="62eac37a2bb77e70" providerId="LiveId" clId="{9C078817-7945-4C45-8105-50131D555ED7}" dt="2023-07-24T04:22:48.268" v="1246" actId="1076"/>
          <ac:spMkLst>
            <pc:docMk/>
            <pc:sldMk cId="1065904074" sldId="268"/>
            <ac:spMk id="18" creationId="{38E2BD4A-ED19-7687-2D10-44376CE7F63E}"/>
          </ac:spMkLst>
        </pc:spChg>
        <pc:spChg chg="mod">
          <ac:chgData name="Britt Vaughan" userId="62eac37a2bb77e70" providerId="LiveId" clId="{9C078817-7945-4C45-8105-50131D555ED7}" dt="2023-07-24T04:20:13.994" v="1228" actId="404"/>
          <ac:spMkLst>
            <pc:docMk/>
            <pc:sldMk cId="1065904074" sldId="268"/>
            <ac:spMk id="27" creationId="{48354ED0-9392-4301-B2D6-A5335876F77D}"/>
          </ac:spMkLst>
        </pc:spChg>
        <pc:spChg chg="mod">
          <ac:chgData name="Britt Vaughan" userId="62eac37a2bb77e70" providerId="LiveId" clId="{9C078817-7945-4C45-8105-50131D555ED7}" dt="2023-07-24T04:21:51.170" v="1236" actId="114"/>
          <ac:spMkLst>
            <pc:docMk/>
            <pc:sldMk cId="1065904074" sldId="268"/>
            <ac:spMk id="28" creationId="{0AD89AAC-7A26-4BF6-8BF7-D301C467BE24}"/>
          </ac:spMkLst>
        </pc:spChg>
        <pc:spChg chg="mod">
          <ac:chgData name="Britt Vaughan" userId="62eac37a2bb77e70" providerId="LiveId" clId="{9C078817-7945-4C45-8105-50131D555ED7}" dt="2023-07-24T04:19:49.347" v="1223" actId="114"/>
          <ac:spMkLst>
            <pc:docMk/>
            <pc:sldMk cId="1065904074" sldId="268"/>
            <ac:spMk id="29" creationId="{23AE393F-46ED-4451-AACA-7EC20B0EE16F}"/>
          </ac:spMkLst>
        </pc:spChg>
        <pc:spChg chg="add del">
          <ac:chgData name="Britt Vaughan" userId="62eac37a2bb77e70" providerId="LiveId" clId="{9C078817-7945-4C45-8105-50131D555ED7}" dt="2023-07-24T04:20:28.734" v="1233" actId="478"/>
          <ac:spMkLst>
            <pc:docMk/>
            <pc:sldMk cId="1065904074" sldId="268"/>
            <ac:spMk id="35" creationId="{9206F938-D64B-410D-BE2D-847D78F81E42}"/>
          </ac:spMkLst>
        </pc:spChg>
        <pc:spChg chg="del mod">
          <ac:chgData name="Britt Vaughan" userId="62eac37a2bb77e70" providerId="LiveId" clId="{9C078817-7945-4C45-8105-50131D555ED7}" dt="2023-07-24T04:18:59.162" v="1211" actId="478"/>
          <ac:spMkLst>
            <pc:docMk/>
            <pc:sldMk cId="1065904074" sldId="268"/>
            <ac:spMk id="42" creationId="{D70BF709-D6E1-4AFF-A538-E9F7D1A452C2}"/>
          </ac:spMkLst>
        </pc:spChg>
        <pc:spChg chg="del">
          <ac:chgData name="Britt Vaughan" userId="62eac37a2bb77e70" providerId="LiveId" clId="{9C078817-7945-4C45-8105-50131D555ED7}" dt="2023-07-24T04:19:53.254" v="1224" actId="478"/>
          <ac:spMkLst>
            <pc:docMk/>
            <pc:sldMk cId="1065904074" sldId="268"/>
            <ac:spMk id="43" creationId="{8CE3A891-B3D6-4B07-A0B9-8F86A9EE5882}"/>
          </ac:spMkLst>
        </pc:spChg>
        <pc:spChg chg="del">
          <ac:chgData name="Britt Vaughan" userId="62eac37a2bb77e70" providerId="LiveId" clId="{9C078817-7945-4C45-8105-50131D555ED7}" dt="2023-07-24T04:20:23.387" v="1231" actId="478"/>
          <ac:spMkLst>
            <pc:docMk/>
            <pc:sldMk cId="1065904074" sldId="268"/>
            <ac:spMk id="44" creationId="{C7D8CB18-31C2-421A-B086-BCC239E2F5A9}"/>
          </ac:spMkLst>
        </pc:spChg>
        <pc:picChg chg="del">
          <ac:chgData name="Britt Vaughan" userId="62eac37a2bb77e70" providerId="LiveId" clId="{9C078817-7945-4C45-8105-50131D555ED7}" dt="2023-07-24T04:17:55.312" v="1198" actId="478"/>
          <ac:picMkLst>
            <pc:docMk/>
            <pc:sldMk cId="1065904074" sldId="268"/>
            <ac:picMk id="53" creationId="{4F21771F-9679-4088-A72C-1BE0AC04B6BE}"/>
          </ac:picMkLst>
        </pc:picChg>
        <pc:picChg chg="del">
          <ac:chgData name="Britt Vaughan" userId="62eac37a2bb77e70" providerId="LiveId" clId="{9C078817-7945-4C45-8105-50131D555ED7}" dt="2023-07-24T04:19:13.738" v="1212" actId="478"/>
          <ac:picMkLst>
            <pc:docMk/>
            <pc:sldMk cId="1065904074" sldId="268"/>
            <ac:picMk id="57" creationId="{097D4C55-25B9-4F31-8D16-7968DEF76582}"/>
          </ac:picMkLst>
        </pc:picChg>
        <pc:picChg chg="del">
          <ac:chgData name="Britt Vaughan" userId="62eac37a2bb77e70" providerId="LiveId" clId="{9C078817-7945-4C45-8105-50131D555ED7}" dt="2023-07-24T04:20:16.499" v="1229" actId="478"/>
          <ac:picMkLst>
            <pc:docMk/>
            <pc:sldMk cId="1065904074" sldId="268"/>
            <ac:picMk id="61" creationId="{FF5F0811-386E-4C21-BC9F-29D6AEEA7A21}"/>
          </ac:picMkLst>
        </pc:picChg>
      </pc:sldChg>
      <pc:sldChg chg="modSp mod ord">
        <pc:chgData name="Britt Vaughan" userId="62eac37a2bb77e70" providerId="LiveId" clId="{9C078817-7945-4C45-8105-50131D555ED7}" dt="2023-07-25T13:26:31.666" v="1878" actId="14100"/>
        <pc:sldMkLst>
          <pc:docMk/>
          <pc:sldMk cId="3366032599" sldId="270"/>
        </pc:sldMkLst>
        <pc:spChg chg="mod">
          <ac:chgData name="Britt Vaughan" userId="62eac37a2bb77e70" providerId="LiveId" clId="{9C078817-7945-4C45-8105-50131D555ED7}" dt="2023-07-25T13:26:31.666" v="1878" actId="14100"/>
          <ac:spMkLst>
            <pc:docMk/>
            <pc:sldMk cId="3366032599" sldId="270"/>
            <ac:spMk id="6" creationId="{6BDEDF39-62EC-40AF-98F4-06A79F1F80F1}"/>
          </ac:spMkLst>
        </pc:spChg>
        <pc:spChg chg="mod">
          <ac:chgData name="Britt Vaughan" userId="62eac37a2bb77e70" providerId="LiveId" clId="{9C078817-7945-4C45-8105-50131D555ED7}" dt="2023-07-25T13:21:02.416" v="1532" actId="20577"/>
          <ac:spMkLst>
            <pc:docMk/>
            <pc:sldMk cId="3366032599" sldId="270"/>
            <ac:spMk id="7" creationId="{23DC0E4E-6822-467C-96E3-77C667B41D2B}"/>
          </ac:spMkLst>
        </pc:spChg>
        <pc:spChg chg="mod">
          <ac:chgData name="Britt Vaughan" userId="62eac37a2bb77e70" providerId="LiveId" clId="{9C078817-7945-4C45-8105-50131D555ED7}" dt="2023-07-25T13:21:05.281" v="1541" actId="20577"/>
          <ac:spMkLst>
            <pc:docMk/>
            <pc:sldMk cId="3366032599" sldId="270"/>
            <ac:spMk id="9" creationId="{2AF9D9A5-149E-4118-AAE3-8EF91B9C5B7D}"/>
          </ac:spMkLst>
        </pc:spChg>
        <pc:spChg chg="mod">
          <ac:chgData name="Britt Vaughan" userId="62eac37a2bb77e70" providerId="LiveId" clId="{9C078817-7945-4C45-8105-50131D555ED7}" dt="2023-07-25T13:21:08.381" v="1548" actId="20577"/>
          <ac:spMkLst>
            <pc:docMk/>
            <pc:sldMk cId="3366032599" sldId="270"/>
            <ac:spMk id="10" creationId="{2D8AA6DB-EBDB-4269-B4E5-AD059714C629}"/>
          </ac:spMkLst>
        </pc:spChg>
        <pc:spChg chg="mod">
          <ac:chgData name="Britt Vaughan" userId="62eac37a2bb77e70" providerId="LiveId" clId="{9C078817-7945-4C45-8105-50131D555ED7}" dt="2023-07-25T13:26:26.169" v="1877" actId="20577"/>
          <ac:spMkLst>
            <pc:docMk/>
            <pc:sldMk cId="3366032599" sldId="270"/>
            <ac:spMk id="11" creationId="{DBCC020E-50A1-4B26-95EE-F180516D8BD8}"/>
          </ac:spMkLst>
        </pc:spChg>
        <pc:spChg chg="mod">
          <ac:chgData name="Britt Vaughan" userId="62eac37a2bb77e70" providerId="LiveId" clId="{9C078817-7945-4C45-8105-50131D555ED7}" dt="2023-07-25T13:22:23.052" v="1646" actId="14100"/>
          <ac:spMkLst>
            <pc:docMk/>
            <pc:sldMk cId="3366032599" sldId="270"/>
            <ac:spMk id="12" creationId="{72176240-9D71-46A9-959A-FFCF84DC04A3}"/>
          </ac:spMkLst>
        </pc:spChg>
        <pc:spChg chg="mod">
          <ac:chgData name="Britt Vaughan" userId="62eac37a2bb77e70" providerId="LiveId" clId="{9C078817-7945-4C45-8105-50131D555ED7}" dt="2023-07-25T13:21:40.819" v="1593" actId="20577"/>
          <ac:spMkLst>
            <pc:docMk/>
            <pc:sldMk cId="3366032599" sldId="270"/>
            <ac:spMk id="13" creationId="{77C0FED8-C734-4A93-8023-C7053E036A1E}"/>
          </ac:spMkLst>
        </pc:spChg>
      </pc:sldChg>
      <pc:sldChg chg="addSp delSp modSp mod ord">
        <pc:chgData name="Britt Vaughan" userId="62eac37a2bb77e70" providerId="LiveId" clId="{9C078817-7945-4C45-8105-50131D555ED7}" dt="2023-07-25T14:19:31.417" v="3472" actId="1076"/>
        <pc:sldMkLst>
          <pc:docMk/>
          <pc:sldMk cId="3013812118" sldId="271"/>
        </pc:sldMkLst>
        <pc:spChg chg="mod">
          <ac:chgData name="Britt Vaughan" userId="62eac37a2bb77e70" providerId="LiveId" clId="{9C078817-7945-4C45-8105-50131D555ED7}" dt="2023-07-25T14:18:41.319" v="3452" actId="20577"/>
          <ac:spMkLst>
            <pc:docMk/>
            <pc:sldMk cId="3013812118" sldId="271"/>
            <ac:spMk id="2" creationId="{26C5B371-F992-4547-B936-23F16F4488DA}"/>
          </ac:spMkLst>
        </pc:spChg>
        <pc:spChg chg="del mod">
          <ac:chgData name="Britt Vaughan" userId="62eac37a2bb77e70" providerId="LiveId" clId="{9C078817-7945-4C45-8105-50131D555ED7}" dt="2023-07-25T14:18:45.455" v="3453" actId="478"/>
          <ac:spMkLst>
            <pc:docMk/>
            <pc:sldMk cId="3013812118" sldId="271"/>
            <ac:spMk id="3" creationId="{C6B07B54-E3ED-4BBF-91BB-9F611C440199}"/>
          </ac:spMkLst>
        </pc:spChg>
        <pc:spChg chg="add del mod">
          <ac:chgData name="Britt Vaughan" userId="62eac37a2bb77e70" providerId="LiveId" clId="{9C078817-7945-4C45-8105-50131D555ED7}" dt="2023-07-25T14:18:48.632" v="3454" actId="478"/>
          <ac:spMkLst>
            <pc:docMk/>
            <pc:sldMk cId="3013812118" sldId="271"/>
            <ac:spMk id="6" creationId="{F2899925-329C-61D6-5A24-A345123C534A}"/>
          </ac:spMkLst>
        </pc:spChg>
        <pc:spChg chg="add del mod">
          <ac:chgData name="Britt Vaughan" userId="62eac37a2bb77e70" providerId="LiveId" clId="{9C078817-7945-4C45-8105-50131D555ED7}" dt="2023-07-25T14:18:56.912" v="3457" actId="478"/>
          <ac:spMkLst>
            <pc:docMk/>
            <pc:sldMk cId="3013812118" sldId="271"/>
            <ac:spMk id="10" creationId="{DF1C962D-C1AA-7689-FA97-37F13E685923}"/>
          </ac:spMkLst>
        </pc:spChg>
        <pc:spChg chg="del mod">
          <ac:chgData name="Britt Vaughan" userId="62eac37a2bb77e70" providerId="LiveId" clId="{9C078817-7945-4C45-8105-50131D555ED7}" dt="2023-07-25T14:18:53.973" v="3456" actId="478"/>
          <ac:spMkLst>
            <pc:docMk/>
            <pc:sldMk cId="3013812118" sldId="271"/>
            <ac:spMk id="11" creationId="{81D93562-F631-4ADB-AB50-4D5ECF40F8A1}"/>
          </ac:spMkLst>
        </pc:spChg>
        <pc:spChg chg="del">
          <ac:chgData name="Britt Vaughan" userId="62eac37a2bb77e70" providerId="LiveId" clId="{9C078817-7945-4C45-8105-50131D555ED7}" dt="2023-07-25T14:19:00.081" v="3458" actId="478"/>
          <ac:spMkLst>
            <pc:docMk/>
            <pc:sldMk cId="3013812118" sldId="271"/>
            <ac:spMk id="13" creationId="{F254C44F-43DD-4310-BB15-9C29C646DB24}"/>
          </ac:spMkLst>
        </pc:spChg>
        <pc:spChg chg="add del mod">
          <ac:chgData name="Britt Vaughan" userId="62eac37a2bb77e70" providerId="LiveId" clId="{9C078817-7945-4C45-8105-50131D555ED7}" dt="2023-07-25T14:19:02.025" v="3459" actId="478"/>
          <ac:spMkLst>
            <pc:docMk/>
            <pc:sldMk cId="3013812118" sldId="271"/>
            <ac:spMk id="14" creationId="{014B1CF6-E6E2-7B15-D400-F46A6FC0F37E}"/>
          </ac:spMkLst>
        </pc:spChg>
        <pc:spChg chg="add del mod">
          <ac:chgData name="Britt Vaughan" userId="62eac37a2bb77e70" providerId="LiveId" clId="{9C078817-7945-4C45-8105-50131D555ED7}" dt="2023-07-25T14:19:06.205" v="3461" actId="478"/>
          <ac:spMkLst>
            <pc:docMk/>
            <pc:sldMk cId="3013812118" sldId="271"/>
            <ac:spMk id="18" creationId="{C548F6A9-D1C1-BFAC-86CB-C1646914DA0F}"/>
          </ac:spMkLst>
        </pc:spChg>
        <pc:spChg chg="add del mod">
          <ac:chgData name="Britt Vaughan" userId="62eac37a2bb77e70" providerId="LiveId" clId="{9C078817-7945-4C45-8105-50131D555ED7}" dt="2023-07-25T14:19:09.610" v="3463" actId="478"/>
          <ac:spMkLst>
            <pc:docMk/>
            <pc:sldMk cId="3013812118" sldId="271"/>
            <ac:spMk id="21" creationId="{F6386FE7-E6B7-4902-2EDE-A97C778B3769}"/>
          </ac:spMkLst>
        </pc:spChg>
        <pc:spChg chg="add del mod">
          <ac:chgData name="Britt Vaughan" userId="62eac37a2bb77e70" providerId="LiveId" clId="{9C078817-7945-4C45-8105-50131D555ED7}" dt="2023-07-25T14:19:13.482" v="3465" actId="478"/>
          <ac:spMkLst>
            <pc:docMk/>
            <pc:sldMk cId="3013812118" sldId="271"/>
            <ac:spMk id="23" creationId="{31476D5C-EDA7-03BD-BF04-564FFCB9E297}"/>
          </ac:spMkLst>
        </pc:spChg>
        <pc:picChg chg="mod">
          <ac:chgData name="Britt Vaughan" userId="62eac37a2bb77e70" providerId="LiveId" clId="{9C078817-7945-4C45-8105-50131D555ED7}" dt="2023-07-25T14:19:31.417" v="3472" actId="1076"/>
          <ac:picMkLst>
            <pc:docMk/>
            <pc:sldMk cId="3013812118" sldId="271"/>
            <ac:picMk id="7" creationId="{2CD8DFC9-E679-43B6-94BA-67756E397A11}"/>
          </ac:picMkLst>
        </pc:picChg>
        <pc:picChg chg="del">
          <ac:chgData name="Britt Vaughan" userId="62eac37a2bb77e70" providerId="LiveId" clId="{9C078817-7945-4C45-8105-50131D555ED7}" dt="2023-07-25T14:19:11.153" v="3464" actId="478"/>
          <ac:picMkLst>
            <pc:docMk/>
            <pc:sldMk cId="3013812118" sldId="271"/>
            <ac:picMk id="15" creationId="{2BB6FD49-92B0-4DC9-AC1D-17947DECCCB8}"/>
          </ac:picMkLst>
        </pc:picChg>
        <pc:picChg chg="del">
          <ac:chgData name="Britt Vaughan" userId="62eac37a2bb77e70" providerId="LiveId" clId="{9C078817-7945-4C45-8105-50131D555ED7}" dt="2023-07-25T14:19:08.005" v="3462" actId="478"/>
          <ac:picMkLst>
            <pc:docMk/>
            <pc:sldMk cId="3013812118" sldId="271"/>
            <ac:picMk id="17" creationId="{B35AF671-FB05-4C5C-AD79-E7C03FDFC8C4}"/>
          </ac:picMkLst>
        </pc:picChg>
        <pc:picChg chg="del">
          <ac:chgData name="Britt Vaughan" userId="62eac37a2bb77e70" providerId="LiveId" clId="{9C078817-7945-4C45-8105-50131D555ED7}" dt="2023-07-25T14:19:04.064" v="3460" actId="478"/>
          <ac:picMkLst>
            <pc:docMk/>
            <pc:sldMk cId="3013812118" sldId="271"/>
            <ac:picMk id="19" creationId="{D0EA9FF8-E112-4BA0-B552-7EC47F10324A}"/>
          </ac:picMkLst>
        </pc:picChg>
      </pc:sldChg>
      <pc:sldChg chg="addSp delSp modSp mod ord">
        <pc:chgData name="Britt Vaughan" userId="62eac37a2bb77e70" providerId="LiveId" clId="{9C078817-7945-4C45-8105-50131D555ED7}" dt="2023-07-25T13:18:09.141" v="1449"/>
        <pc:sldMkLst>
          <pc:docMk/>
          <pc:sldMk cId="3327019842" sldId="273"/>
        </pc:sldMkLst>
        <pc:spChg chg="del">
          <ac:chgData name="Britt Vaughan" userId="62eac37a2bb77e70" providerId="LiveId" clId="{9C078817-7945-4C45-8105-50131D555ED7}" dt="2023-07-25T13:13:44.465" v="1377" actId="478"/>
          <ac:spMkLst>
            <pc:docMk/>
            <pc:sldMk cId="3327019842" sldId="273"/>
            <ac:spMk id="3" creationId="{F9ADB42F-AE48-4323-897F-DB5A083BD103}"/>
          </ac:spMkLst>
        </pc:spChg>
        <pc:spChg chg="del">
          <ac:chgData name="Britt Vaughan" userId="62eac37a2bb77e70" providerId="LiveId" clId="{9C078817-7945-4C45-8105-50131D555ED7}" dt="2023-07-25T13:14:04.264" v="1382" actId="478"/>
          <ac:spMkLst>
            <pc:docMk/>
            <pc:sldMk cId="3327019842" sldId="273"/>
            <ac:spMk id="4" creationId="{293C1E99-672F-46AE-BB08-DD22B0928366}"/>
          </ac:spMkLst>
        </pc:spChg>
        <pc:spChg chg="del">
          <ac:chgData name="Britt Vaughan" userId="62eac37a2bb77e70" providerId="LiveId" clId="{9C078817-7945-4C45-8105-50131D555ED7}" dt="2023-07-25T13:14:13.542" v="1386" actId="478"/>
          <ac:spMkLst>
            <pc:docMk/>
            <pc:sldMk cId="3327019842" sldId="273"/>
            <ac:spMk id="5" creationId="{6DEAD4F2-C5CC-44E9-A092-76413D5CA7F4}"/>
          </ac:spMkLst>
        </pc:spChg>
        <pc:spChg chg="del">
          <ac:chgData name="Britt Vaughan" userId="62eac37a2bb77e70" providerId="LiveId" clId="{9C078817-7945-4C45-8105-50131D555ED7}" dt="2023-07-25T13:14:09.198" v="1384" actId="478"/>
          <ac:spMkLst>
            <pc:docMk/>
            <pc:sldMk cId="3327019842" sldId="273"/>
            <ac:spMk id="6" creationId="{38A73375-FA03-4191-8AD5-B40CD9B59B94}"/>
          </ac:spMkLst>
        </pc:spChg>
        <pc:spChg chg="del">
          <ac:chgData name="Britt Vaughan" userId="62eac37a2bb77e70" providerId="LiveId" clId="{9C078817-7945-4C45-8105-50131D555ED7}" dt="2023-07-25T13:14:49.904" v="1394" actId="21"/>
          <ac:spMkLst>
            <pc:docMk/>
            <pc:sldMk cId="3327019842" sldId="273"/>
            <ac:spMk id="7" creationId="{7E0C6FDF-5982-4E37-B65D-F7B05D0FFB52}"/>
          </ac:spMkLst>
        </pc:spChg>
        <pc:spChg chg="add del">
          <ac:chgData name="Britt Vaughan" userId="62eac37a2bb77e70" providerId="LiveId" clId="{9C078817-7945-4C45-8105-50131D555ED7}" dt="2023-07-25T13:14:35.681" v="1391" actId="21"/>
          <ac:spMkLst>
            <pc:docMk/>
            <pc:sldMk cId="3327019842" sldId="273"/>
            <ac:spMk id="12" creationId="{CDEEA71D-C3B3-45BB-A776-D17D92A58127}"/>
          </ac:spMkLst>
        </pc:spChg>
        <pc:spChg chg="add del mod">
          <ac:chgData name="Britt Vaughan" userId="62eac37a2bb77e70" providerId="LiveId" clId="{9C078817-7945-4C45-8105-50131D555ED7}" dt="2023-07-25T13:13:48.113" v="1378" actId="478"/>
          <ac:spMkLst>
            <pc:docMk/>
            <pc:sldMk cId="3327019842" sldId="273"/>
            <ac:spMk id="15" creationId="{A89CC5DF-838F-6B64-AB90-BFDFF2FC8941}"/>
          </ac:spMkLst>
        </pc:spChg>
        <pc:spChg chg="add del mod">
          <ac:chgData name="Britt Vaughan" userId="62eac37a2bb77e70" providerId="LiveId" clId="{9C078817-7945-4C45-8105-50131D555ED7}" dt="2023-07-25T13:14:05.928" v="1383" actId="478"/>
          <ac:spMkLst>
            <pc:docMk/>
            <pc:sldMk cId="3327019842" sldId="273"/>
            <ac:spMk id="17" creationId="{09B40878-5FBC-D986-E613-D2A3B2919BC4}"/>
          </ac:spMkLst>
        </pc:spChg>
        <pc:spChg chg="add del mod">
          <ac:chgData name="Britt Vaughan" userId="62eac37a2bb77e70" providerId="LiveId" clId="{9C078817-7945-4C45-8105-50131D555ED7}" dt="2023-07-25T13:14:10.829" v="1385" actId="478"/>
          <ac:spMkLst>
            <pc:docMk/>
            <pc:sldMk cId="3327019842" sldId="273"/>
            <ac:spMk id="19" creationId="{C972D8AA-EEF4-CFEC-0C88-5D0B69D63AEB}"/>
          </ac:spMkLst>
        </pc:spChg>
        <pc:spChg chg="add del mod">
          <ac:chgData name="Britt Vaughan" userId="62eac37a2bb77e70" providerId="LiveId" clId="{9C078817-7945-4C45-8105-50131D555ED7}" dt="2023-07-25T13:14:42.051" v="1393" actId="21"/>
          <ac:spMkLst>
            <pc:docMk/>
            <pc:sldMk cId="3327019842" sldId="273"/>
            <ac:spMk id="21" creationId="{3AB17FF4-5E21-AE6A-4AC6-A9773084EC3B}"/>
          </ac:spMkLst>
        </pc:spChg>
        <pc:spChg chg="add del mod">
          <ac:chgData name="Britt Vaughan" userId="62eac37a2bb77e70" providerId="LiveId" clId="{9C078817-7945-4C45-8105-50131D555ED7}" dt="2023-07-25T13:14:58.026" v="1395" actId="21"/>
          <ac:spMkLst>
            <pc:docMk/>
            <pc:sldMk cId="3327019842" sldId="273"/>
            <ac:spMk id="23" creationId="{A6B7088E-C171-FCF8-C967-6357171D9F86}"/>
          </ac:spMkLst>
        </pc:spChg>
        <pc:picChg chg="add mod">
          <ac:chgData name="Britt Vaughan" userId="62eac37a2bb77e70" providerId="LiveId" clId="{9C078817-7945-4C45-8105-50131D555ED7}" dt="2023-07-25T13:15:27.734" v="1404" actId="1076"/>
          <ac:picMkLst>
            <pc:docMk/>
            <pc:sldMk cId="3327019842" sldId="273"/>
            <ac:picMk id="10" creationId="{5DE21930-442D-80DF-B122-4614B57F719C}"/>
          </ac:picMkLst>
        </pc:picChg>
      </pc:sldChg>
      <pc:sldChg chg="modSp mod">
        <pc:chgData name="Britt Vaughan" userId="62eac37a2bb77e70" providerId="LiveId" clId="{9C078817-7945-4C45-8105-50131D555ED7}" dt="2023-07-24T02:32:42.102" v="57" actId="27636"/>
        <pc:sldMkLst>
          <pc:docMk/>
          <pc:sldMk cId="1793949734" sldId="286"/>
        </pc:sldMkLst>
        <pc:spChg chg="mod">
          <ac:chgData name="Britt Vaughan" userId="62eac37a2bb77e70" providerId="LiveId" clId="{9C078817-7945-4C45-8105-50131D555ED7}" dt="2023-07-24T02:32:42.102" v="57" actId="27636"/>
          <ac:spMkLst>
            <pc:docMk/>
            <pc:sldMk cId="1793949734" sldId="286"/>
            <ac:spMk id="9" creationId="{E7A818AB-B120-41D5-88A6-933AB9CAAE68}"/>
          </ac:spMkLst>
        </pc:spChg>
      </pc:sldChg>
      <pc:sldChg chg="del">
        <pc:chgData name="Britt Vaughan" userId="62eac37a2bb77e70" providerId="LiveId" clId="{9C078817-7945-4C45-8105-50131D555ED7}" dt="2023-07-25T13:25:33.290" v="1764" actId="2696"/>
        <pc:sldMkLst>
          <pc:docMk/>
          <pc:sldMk cId="1662811017" sldId="287"/>
        </pc:sldMkLst>
      </pc:sldChg>
      <pc:sldChg chg="delSp modSp mod ord">
        <pc:chgData name="Britt Vaughan" userId="62eac37a2bb77e70" providerId="LiveId" clId="{9C078817-7945-4C45-8105-50131D555ED7}" dt="2023-07-24T04:14:26.215" v="933"/>
        <pc:sldMkLst>
          <pc:docMk/>
          <pc:sldMk cId="1486951216" sldId="288"/>
        </pc:sldMkLst>
        <pc:spChg chg="mod">
          <ac:chgData name="Britt Vaughan" userId="62eac37a2bb77e70" providerId="LiveId" clId="{9C078817-7945-4C45-8105-50131D555ED7}" dt="2023-07-24T04:11:27.075" v="926" actId="20577"/>
          <ac:spMkLst>
            <pc:docMk/>
            <pc:sldMk cId="1486951216" sldId="288"/>
            <ac:spMk id="5" creationId="{D5537408-2125-4CE5-92A7-F7E0FCBA31D0}"/>
          </ac:spMkLst>
        </pc:spChg>
        <pc:picChg chg="mod modCrop">
          <ac:chgData name="Britt Vaughan" userId="62eac37a2bb77e70" providerId="LiveId" clId="{9C078817-7945-4C45-8105-50131D555ED7}" dt="2023-07-24T04:14:16.700" v="931" actId="1076"/>
          <ac:picMkLst>
            <pc:docMk/>
            <pc:sldMk cId="1486951216" sldId="288"/>
            <ac:picMk id="4" creationId="{BD5BAEF8-04EE-4148-AB9D-25427A926896}"/>
          </ac:picMkLst>
        </pc:picChg>
        <pc:picChg chg="del">
          <ac:chgData name="Britt Vaughan" userId="62eac37a2bb77e70" providerId="LiveId" clId="{9C078817-7945-4C45-8105-50131D555ED7}" dt="2023-07-24T04:12:34.868" v="927" actId="478"/>
          <ac:picMkLst>
            <pc:docMk/>
            <pc:sldMk cId="1486951216" sldId="288"/>
            <ac:picMk id="13" creationId="{E1FE68E0-BC77-4B86-BF40-6A4FF5062F58}"/>
          </ac:picMkLst>
        </pc:picChg>
      </pc:sldChg>
      <pc:sldChg chg="modSp mod">
        <pc:chgData name="Britt Vaughan" userId="62eac37a2bb77e70" providerId="LiveId" clId="{9C078817-7945-4C45-8105-50131D555ED7}" dt="2023-07-25T15:59:07.346" v="3902" actId="1076"/>
        <pc:sldMkLst>
          <pc:docMk/>
          <pc:sldMk cId="1093556016" sldId="289"/>
        </pc:sldMkLst>
        <pc:spChg chg="mod">
          <ac:chgData name="Britt Vaughan" userId="62eac37a2bb77e70" providerId="LiveId" clId="{9C078817-7945-4C45-8105-50131D555ED7}" dt="2023-07-25T15:59:07.346" v="3902" actId="1076"/>
          <ac:spMkLst>
            <pc:docMk/>
            <pc:sldMk cId="1093556016" sldId="289"/>
            <ac:spMk id="2" creationId="{AFB6C91D-4B22-49F1-9A0B-ABEB9E1F5A26}"/>
          </ac:spMkLst>
        </pc:spChg>
      </pc:sldChg>
      <pc:sldChg chg="addSp delSp modSp mod ord">
        <pc:chgData name="Britt Vaughan" userId="62eac37a2bb77e70" providerId="LiveId" clId="{9C078817-7945-4C45-8105-50131D555ED7}" dt="2023-07-25T17:30:15.875" v="4053" actId="20578"/>
        <pc:sldMkLst>
          <pc:docMk/>
          <pc:sldMk cId="339509426" sldId="290"/>
        </pc:sldMkLst>
        <pc:spChg chg="mod">
          <ac:chgData name="Britt Vaughan" userId="62eac37a2bb77e70" providerId="LiveId" clId="{9C078817-7945-4C45-8105-50131D555ED7}" dt="2023-07-25T13:28:18.944" v="1913" actId="20577"/>
          <ac:spMkLst>
            <pc:docMk/>
            <pc:sldMk cId="339509426" sldId="290"/>
            <ac:spMk id="2" creationId="{6C60760E-5794-42A9-8E56-3837F4FC7351}"/>
          </ac:spMkLst>
        </pc:spChg>
        <pc:spChg chg="add del mod">
          <ac:chgData name="Britt Vaughan" userId="62eac37a2bb77e70" providerId="LiveId" clId="{9C078817-7945-4C45-8105-50131D555ED7}" dt="2023-07-25T13:32:01.386" v="1967"/>
          <ac:spMkLst>
            <pc:docMk/>
            <pc:sldMk cId="339509426" sldId="290"/>
            <ac:spMk id="8" creationId="{5C79B020-C13D-20EC-42F9-85144B904004}"/>
          </ac:spMkLst>
        </pc:spChg>
        <pc:spChg chg="add mod">
          <ac:chgData name="Britt Vaughan" userId="62eac37a2bb77e70" providerId="LiveId" clId="{9C078817-7945-4C45-8105-50131D555ED7}" dt="2023-07-25T17:08:59.061" v="3955" actId="20577"/>
          <ac:spMkLst>
            <pc:docMk/>
            <pc:sldMk cId="339509426" sldId="290"/>
            <ac:spMk id="9" creationId="{78D59272-8514-D96F-3A22-DD68975A5F8B}"/>
          </ac:spMkLst>
        </pc:spChg>
        <pc:graphicFrameChg chg="del">
          <ac:chgData name="Britt Vaughan" userId="62eac37a2bb77e70" providerId="LiveId" clId="{9C078817-7945-4C45-8105-50131D555ED7}" dt="2023-07-25T13:28:25.584" v="1914" actId="478"/>
          <ac:graphicFrameMkLst>
            <pc:docMk/>
            <pc:sldMk cId="339509426" sldId="290"/>
            <ac:graphicFrameMk id="4" creationId="{E90E34E9-7D18-4CB9-B198-BB2D0AC695E4}"/>
          </ac:graphicFrameMkLst>
        </pc:graphicFrameChg>
        <pc:graphicFrameChg chg="del">
          <ac:chgData name="Britt Vaughan" userId="62eac37a2bb77e70" providerId="LiveId" clId="{9C078817-7945-4C45-8105-50131D555ED7}" dt="2023-07-25T13:28:28.629" v="1915" actId="478"/>
          <ac:graphicFrameMkLst>
            <pc:docMk/>
            <pc:sldMk cId="339509426" sldId="290"/>
            <ac:graphicFrameMk id="5" creationId="{33BB317E-E302-4E8A-84B6-84B049BCD1C7}"/>
          </ac:graphicFrameMkLst>
        </pc:graphicFrameChg>
        <pc:picChg chg="add del">
          <ac:chgData name="Britt Vaughan" userId="62eac37a2bb77e70" providerId="LiveId" clId="{9C078817-7945-4C45-8105-50131D555ED7}" dt="2023-07-25T13:31:39.061" v="1954" actId="478"/>
          <ac:picMkLst>
            <pc:docMk/>
            <pc:sldMk cId="339509426" sldId="290"/>
            <ac:picMk id="7" creationId="{37E4BA75-4E09-6C14-C0F3-10650CA0D040}"/>
          </ac:picMkLst>
        </pc:picChg>
      </pc:sldChg>
      <pc:sldChg chg="addSp delSp modSp add del mod ord">
        <pc:chgData name="Britt Vaughan" userId="62eac37a2bb77e70" providerId="LiveId" clId="{9C078817-7945-4C45-8105-50131D555ED7}" dt="2023-07-25T14:18:28.641" v="3428" actId="2696"/>
        <pc:sldMkLst>
          <pc:docMk/>
          <pc:sldMk cId="2212090630" sldId="291"/>
        </pc:sldMkLst>
        <pc:spChg chg="mod">
          <ac:chgData name="Britt Vaughan" userId="62eac37a2bb77e70" providerId="LiveId" clId="{9C078817-7945-4C45-8105-50131D555ED7}" dt="2023-07-24T02:35:09.017" v="85" actId="20577"/>
          <ac:spMkLst>
            <pc:docMk/>
            <pc:sldMk cId="2212090630" sldId="291"/>
            <ac:spMk id="3" creationId="{6D5D9271-B659-4A45-8868-BAEC4EF7D1F1}"/>
          </ac:spMkLst>
        </pc:spChg>
        <pc:spChg chg="mod">
          <ac:chgData name="Britt Vaughan" userId="62eac37a2bb77e70" providerId="LiveId" clId="{9C078817-7945-4C45-8105-50131D555ED7}" dt="2023-07-25T13:24:16.118" v="1753" actId="20577"/>
          <ac:spMkLst>
            <pc:docMk/>
            <pc:sldMk cId="2212090630" sldId="291"/>
            <ac:spMk id="4" creationId="{AD39D096-C87A-4096-8E8C-6439C9C6C3A2}"/>
          </ac:spMkLst>
        </pc:spChg>
        <pc:spChg chg="add mod">
          <ac:chgData name="Britt Vaughan" userId="62eac37a2bb77e70" providerId="LiveId" clId="{9C078817-7945-4C45-8105-50131D555ED7}" dt="2023-07-25T13:24:32.783" v="1757" actId="1076"/>
          <ac:spMkLst>
            <pc:docMk/>
            <pc:sldMk cId="2212090630" sldId="291"/>
            <ac:spMk id="6" creationId="{E51D08EA-D256-1CF9-9E81-E626D6148832}"/>
          </ac:spMkLst>
        </pc:spChg>
        <pc:spChg chg="add mod">
          <ac:chgData name="Britt Vaughan" userId="62eac37a2bb77e70" providerId="LiveId" clId="{9C078817-7945-4C45-8105-50131D555ED7}" dt="2023-07-25T13:24:37.950" v="1758" actId="14100"/>
          <ac:spMkLst>
            <pc:docMk/>
            <pc:sldMk cId="2212090630" sldId="291"/>
            <ac:spMk id="8" creationId="{98E964C1-D589-75CC-7098-791EDBA1FC57}"/>
          </ac:spMkLst>
        </pc:spChg>
        <pc:spChg chg="del">
          <ac:chgData name="Britt Vaughan" userId="62eac37a2bb77e70" providerId="LiveId" clId="{9C078817-7945-4C45-8105-50131D555ED7}" dt="2023-07-25T13:23:42.981" v="1743" actId="21"/>
          <ac:spMkLst>
            <pc:docMk/>
            <pc:sldMk cId="2212090630" sldId="291"/>
            <ac:spMk id="16" creationId="{FDFE3336-0975-4022-813D-426DF2A2CDE3}"/>
          </ac:spMkLst>
        </pc:spChg>
        <pc:spChg chg="del">
          <ac:chgData name="Britt Vaughan" userId="62eac37a2bb77e70" providerId="LiveId" clId="{9C078817-7945-4C45-8105-50131D555ED7}" dt="2023-07-25T13:23:46.568" v="1744" actId="21"/>
          <ac:spMkLst>
            <pc:docMk/>
            <pc:sldMk cId="2212090630" sldId="291"/>
            <ac:spMk id="17" creationId="{D0254F3B-D1FC-4502-9765-D274E419877A}"/>
          </ac:spMkLst>
        </pc:spChg>
        <pc:spChg chg="del">
          <ac:chgData name="Britt Vaughan" userId="62eac37a2bb77e70" providerId="LiveId" clId="{9C078817-7945-4C45-8105-50131D555ED7}" dt="2023-07-25T13:23:36.801" v="1741" actId="21"/>
          <ac:spMkLst>
            <pc:docMk/>
            <pc:sldMk cId="2212090630" sldId="291"/>
            <ac:spMk id="18" creationId="{04B2FD88-02F5-4328-AB03-EB8EC1A481F7}"/>
          </ac:spMkLst>
        </pc:spChg>
        <pc:spChg chg="del mod">
          <ac:chgData name="Britt Vaughan" userId="62eac37a2bb77e70" providerId="LiveId" clId="{9C078817-7945-4C45-8105-50131D555ED7}" dt="2023-07-25T13:23:31.518" v="1739" actId="478"/>
          <ac:spMkLst>
            <pc:docMk/>
            <pc:sldMk cId="2212090630" sldId="291"/>
            <ac:spMk id="19" creationId="{7A33CD89-F67A-4378-8AFD-C60011F6DBB4}"/>
          </ac:spMkLst>
        </pc:spChg>
        <pc:spChg chg="del mod">
          <ac:chgData name="Britt Vaughan" userId="62eac37a2bb77e70" providerId="LiveId" clId="{9C078817-7945-4C45-8105-50131D555ED7}" dt="2023-07-25T13:23:59.219" v="1747" actId="478"/>
          <ac:spMkLst>
            <pc:docMk/>
            <pc:sldMk cId="2212090630" sldId="291"/>
            <ac:spMk id="20" creationId="{2306528A-EF2E-492E-846A-8645AF605E9C}"/>
          </ac:spMkLst>
        </pc:spChg>
        <pc:spChg chg="del">
          <ac:chgData name="Britt Vaughan" userId="62eac37a2bb77e70" providerId="LiveId" clId="{9C078817-7945-4C45-8105-50131D555ED7}" dt="2023-07-25T13:24:01.038" v="1748" actId="478"/>
          <ac:spMkLst>
            <pc:docMk/>
            <pc:sldMk cId="2212090630" sldId="291"/>
            <ac:spMk id="21" creationId="{2E9BBF33-FFEE-40F5-A249-CEA0DCAE3BE2}"/>
          </ac:spMkLst>
        </pc:spChg>
        <pc:spChg chg="del">
          <ac:chgData name="Britt Vaughan" userId="62eac37a2bb77e70" providerId="LiveId" clId="{9C078817-7945-4C45-8105-50131D555ED7}" dt="2023-07-25T13:24:02.912" v="1749" actId="478"/>
          <ac:spMkLst>
            <pc:docMk/>
            <pc:sldMk cId="2212090630" sldId="291"/>
            <ac:spMk id="22" creationId="{891776FB-6173-49D8-9F32-944FBC4EABB1}"/>
          </ac:spMkLst>
        </pc:spChg>
        <pc:spChg chg="del">
          <ac:chgData name="Britt Vaughan" userId="62eac37a2bb77e70" providerId="LiveId" clId="{9C078817-7945-4C45-8105-50131D555ED7}" dt="2023-07-25T13:24:05.185" v="1750" actId="478"/>
          <ac:spMkLst>
            <pc:docMk/>
            <pc:sldMk cId="2212090630" sldId="291"/>
            <ac:spMk id="23" creationId="{3689D36F-0E74-439C-8BF7-BE388B2B4545}"/>
          </ac:spMkLst>
        </pc:spChg>
        <pc:spChg chg="del">
          <ac:chgData name="Britt Vaughan" userId="62eac37a2bb77e70" providerId="LiveId" clId="{9C078817-7945-4C45-8105-50131D555ED7}" dt="2023-07-25T13:24:12.902" v="1752" actId="478"/>
          <ac:spMkLst>
            <pc:docMk/>
            <pc:sldMk cId="2212090630" sldId="291"/>
            <ac:spMk id="24" creationId="{9396CD8C-7E7D-4CBC-AFB3-A4424860B64E}"/>
          </ac:spMkLst>
        </pc:spChg>
        <pc:spChg chg="del">
          <ac:chgData name="Britt Vaughan" userId="62eac37a2bb77e70" providerId="LiveId" clId="{9C078817-7945-4C45-8105-50131D555ED7}" dt="2023-07-25T13:24:19.334" v="1754" actId="478"/>
          <ac:spMkLst>
            <pc:docMk/>
            <pc:sldMk cId="2212090630" sldId="291"/>
            <ac:spMk id="25" creationId="{63B82A35-4350-476B-8C5A-D6A684747697}"/>
          </ac:spMkLst>
        </pc:spChg>
        <pc:spChg chg="del">
          <ac:chgData name="Britt Vaughan" userId="62eac37a2bb77e70" providerId="LiveId" clId="{9C078817-7945-4C45-8105-50131D555ED7}" dt="2023-07-25T13:24:25.139" v="1755" actId="478"/>
          <ac:spMkLst>
            <pc:docMk/>
            <pc:sldMk cId="2212090630" sldId="291"/>
            <ac:spMk id="26" creationId="{447A1645-EFC8-4537-A5ED-3F261355CC99}"/>
          </ac:spMkLst>
        </pc:spChg>
        <pc:spChg chg="del">
          <ac:chgData name="Britt Vaughan" userId="62eac37a2bb77e70" providerId="LiveId" clId="{9C078817-7945-4C45-8105-50131D555ED7}" dt="2023-07-25T13:23:50.579" v="1745" actId="21"/>
          <ac:spMkLst>
            <pc:docMk/>
            <pc:sldMk cId="2212090630" sldId="291"/>
            <ac:spMk id="28" creationId="{B36D2764-7743-4684-BE95-4AE88B7DB06A}"/>
          </ac:spMkLst>
        </pc:spChg>
        <pc:graphicFrameChg chg="del">
          <ac:chgData name="Britt Vaughan" userId="62eac37a2bb77e70" providerId="LiveId" clId="{9C078817-7945-4C45-8105-50131D555ED7}" dt="2023-07-25T13:24:27.330" v="1756" actId="478"/>
          <ac:graphicFrameMkLst>
            <pc:docMk/>
            <pc:sldMk cId="2212090630" sldId="291"/>
            <ac:graphicFrameMk id="9" creationId="{4B0BCC78-A7E9-4210-BED1-FB0F136FA0BF}"/>
          </ac:graphicFrameMkLst>
        </pc:graphicFrameChg>
        <pc:graphicFrameChg chg="del">
          <ac:chgData name="Britt Vaughan" userId="62eac37a2bb77e70" providerId="LiveId" clId="{9C078817-7945-4C45-8105-50131D555ED7}" dt="2023-07-25T13:23:07.862" v="1735" actId="478"/>
          <ac:graphicFrameMkLst>
            <pc:docMk/>
            <pc:sldMk cId="2212090630" sldId="291"/>
            <ac:graphicFrameMk id="12" creationId="{B880674A-C407-4235-A8D0-4F3C148E035B}"/>
          </ac:graphicFrameMkLst>
        </pc:graphicFrameChg>
        <pc:graphicFrameChg chg="del">
          <ac:chgData name="Britt Vaughan" userId="62eac37a2bb77e70" providerId="LiveId" clId="{9C078817-7945-4C45-8105-50131D555ED7}" dt="2023-07-25T13:23:39.804" v="1742" actId="21"/>
          <ac:graphicFrameMkLst>
            <pc:docMk/>
            <pc:sldMk cId="2212090630" sldId="291"/>
            <ac:graphicFrameMk id="13" creationId="{4965B496-2DD8-4644-BD32-C792562A4A9B}"/>
          </ac:graphicFrameMkLst>
        </pc:graphicFrameChg>
        <pc:graphicFrameChg chg="del">
          <ac:chgData name="Britt Vaughan" userId="62eac37a2bb77e70" providerId="LiveId" clId="{9C078817-7945-4C45-8105-50131D555ED7}" dt="2023-07-25T13:23:33.555" v="1740" actId="478"/>
          <ac:graphicFrameMkLst>
            <pc:docMk/>
            <pc:sldMk cId="2212090630" sldId="291"/>
            <ac:graphicFrameMk id="14" creationId="{929A89A4-A764-4573-A43E-D883B54D5791}"/>
          </ac:graphicFrameMkLst>
        </pc:graphicFrameChg>
        <pc:graphicFrameChg chg="del">
          <ac:chgData name="Britt Vaughan" userId="62eac37a2bb77e70" providerId="LiveId" clId="{9C078817-7945-4C45-8105-50131D555ED7}" dt="2023-07-25T13:24:07.613" v="1751" actId="478"/>
          <ac:graphicFrameMkLst>
            <pc:docMk/>
            <pc:sldMk cId="2212090630" sldId="291"/>
            <ac:graphicFrameMk id="15" creationId="{F8366091-405D-481E-B7F7-8B8F64FD1C87}"/>
          </ac:graphicFrameMkLst>
        </pc:graphicFrameChg>
        <pc:graphicFrameChg chg="del">
          <ac:chgData name="Britt Vaughan" userId="62eac37a2bb77e70" providerId="LiveId" clId="{9C078817-7945-4C45-8105-50131D555ED7}" dt="2023-07-25T13:23:05.510" v="1734" actId="478"/>
          <ac:graphicFrameMkLst>
            <pc:docMk/>
            <pc:sldMk cId="2212090630" sldId="291"/>
            <ac:graphicFrameMk id="27" creationId="{8B7962D3-FAFD-4B86-A9C4-A868A9DF6045}"/>
          </ac:graphicFrameMkLst>
        </pc:graphicFrameChg>
      </pc:sldChg>
      <pc:sldChg chg="modSp mod">
        <pc:chgData name="Britt Vaughan" userId="62eac37a2bb77e70" providerId="LiveId" clId="{9C078817-7945-4C45-8105-50131D555ED7}" dt="2023-07-25T14:42:16.492" v="3777" actId="20577"/>
        <pc:sldMkLst>
          <pc:docMk/>
          <pc:sldMk cId="2165367801" sldId="292"/>
        </pc:sldMkLst>
        <pc:spChg chg="mod">
          <ac:chgData name="Britt Vaughan" userId="62eac37a2bb77e70" providerId="LiveId" clId="{9C078817-7945-4C45-8105-50131D555ED7}" dt="2023-07-25T14:42:16.492" v="3777" actId="20577"/>
          <ac:spMkLst>
            <pc:docMk/>
            <pc:sldMk cId="2165367801" sldId="292"/>
            <ac:spMk id="3" creationId="{69F0BB41-9202-14D5-DA07-E6201009B0C0}"/>
          </ac:spMkLst>
        </pc:spChg>
      </pc:sldChg>
      <pc:sldChg chg="modSp mod ord">
        <pc:chgData name="Britt Vaughan" userId="62eac37a2bb77e70" providerId="LiveId" clId="{9C078817-7945-4C45-8105-50131D555ED7}" dt="2023-07-24T04:15:39.474" v="1143" actId="20577"/>
        <pc:sldMkLst>
          <pc:docMk/>
          <pc:sldMk cId="1548380183" sldId="293"/>
        </pc:sldMkLst>
        <pc:spChg chg="mod">
          <ac:chgData name="Britt Vaughan" userId="62eac37a2bb77e70" providerId="LiveId" clId="{9C078817-7945-4C45-8105-50131D555ED7}" dt="2023-07-24T04:15:39.474" v="1143" actId="20577"/>
          <ac:spMkLst>
            <pc:docMk/>
            <pc:sldMk cId="1548380183" sldId="293"/>
            <ac:spMk id="9" creationId="{E7A818AB-B120-41D5-88A6-933AB9CAAE68}"/>
          </ac:spMkLst>
        </pc:spChg>
      </pc:sldChg>
      <pc:sldChg chg="modSp mod">
        <pc:chgData name="Britt Vaughan" userId="62eac37a2bb77e70" providerId="LiveId" clId="{9C078817-7945-4C45-8105-50131D555ED7}" dt="2023-07-25T14:26:01.978" v="3493" actId="20577"/>
        <pc:sldMkLst>
          <pc:docMk/>
          <pc:sldMk cId="647700250" sldId="294"/>
        </pc:sldMkLst>
        <pc:graphicFrameChg chg="mod modGraphic">
          <ac:chgData name="Britt Vaughan" userId="62eac37a2bb77e70" providerId="LiveId" clId="{9C078817-7945-4C45-8105-50131D555ED7}" dt="2023-07-25T14:26:01.978" v="3493" actId="20577"/>
          <ac:graphicFrameMkLst>
            <pc:docMk/>
            <pc:sldMk cId="647700250" sldId="294"/>
            <ac:graphicFrameMk id="13" creationId="{1D6AB21B-0AB3-44DD-AD8E-D2EDD77DEA42}"/>
          </ac:graphicFrameMkLst>
        </pc:graphicFrameChg>
      </pc:sldChg>
      <pc:sldChg chg="modSp add del mod ord">
        <pc:chgData name="Britt Vaughan" userId="62eac37a2bb77e70" providerId="LiveId" clId="{9C078817-7945-4C45-8105-50131D555ED7}" dt="2023-07-25T13:25:17.347" v="1763" actId="2696"/>
        <pc:sldMkLst>
          <pc:docMk/>
          <pc:sldMk cId="1526426404" sldId="295"/>
        </pc:sldMkLst>
        <pc:spChg chg="mod">
          <ac:chgData name="Britt Vaughan" userId="62eac37a2bb77e70" providerId="LiveId" clId="{9C078817-7945-4C45-8105-50131D555ED7}" dt="2023-07-25T13:22:59.465" v="1732" actId="20577"/>
          <ac:spMkLst>
            <pc:docMk/>
            <pc:sldMk cId="1526426404" sldId="295"/>
            <ac:spMk id="3" creationId="{6D5D9271-B659-4A45-8868-BAEC4EF7D1F1}"/>
          </ac:spMkLst>
        </pc:spChg>
      </pc:sldChg>
      <pc:sldChg chg="add del">
        <pc:chgData name="Britt Vaughan" userId="62eac37a2bb77e70" providerId="LiveId" clId="{9C078817-7945-4C45-8105-50131D555ED7}" dt="2023-07-25T14:18:23.147" v="3427" actId="2696"/>
        <pc:sldMkLst>
          <pc:docMk/>
          <pc:sldMk cId="1467378060" sldId="296"/>
        </pc:sldMkLst>
      </pc:sldChg>
      <pc:sldChg chg="modSp add del mod ord">
        <pc:chgData name="Britt Vaughan" userId="62eac37a2bb77e70" providerId="LiveId" clId="{9C078817-7945-4C45-8105-50131D555ED7}" dt="2023-07-25T14:18:31.753" v="3429" actId="2696"/>
        <pc:sldMkLst>
          <pc:docMk/>
          <pc:sldMk cId="1429995672" sldId="297"/>
        </pc:sldMkLst>
        <pc:spChg chg="mod">
          <ac:chgData name="Britt Vaughan" userId="62eac37a2bb77e70" providerId="LiveId" clId="{9C078817-7945-4C45-8105-50131D555ED7}" dt="2023-07-24T04:16:11.120" v="1195" actId="20577"/>
          <ac:spMkLst>
            <pc:docMk/>
            <pc:sldMk cId="1429995672" sldId="297"/>
            <ac:spMk id="2" creationId="{04D00B79-44BB-4D5F-B51D-2270A854D77A}"/>
          </ac:spMkLst>
        </pc:spChg>
      </pc:sldChg>
      <pc:sldChg chg="delSp add del mod">
        <pc:chgData name="Britt Vaughan" userId="62eac37a2bb77e70" providerId="LiveId" clId="{9C078817-7945-4C45-8105-50131D555ED7}" dt="2023-07-25T14:18:19.683" v="3426" actId="2696"/>
        <pc:sldMkLst>
          <pc:docMk/>
          <pc:sldMk cId="3587191302" sldId="298"/>
        </pc:sldMkLst>
        <pc:picChg chg="del">
          <ac:chgData name="Britt Vaughan" userId="62eac37a2bb77e70" providerId="LiveId" clId="{9C078817-7945-4C45-8105-50131D555ED7}" dt="2023-07-25T13:14:00.413" v="1381" actId="21"/>
          <ac:picMkLst>
            <pc:docMk/>
            <pc:sldMk cId="3587191302" sldId="298"/>
            <ac:picMk id="10" creationId="{5DE21930-442D-80DF-B122-4614B57F719C}"/>
          </ac:picMkLst>
        </pc:picChg>
      </pc:sldChg>
      <pc:sldChg chg="addSp delSp modSp add mod ord">
        <pc:chgData name="Britt Vaughan" userId="62eac37a2bb77e70" providerId="LiveId" clId="{9C078817-7945-4C45-8105-50131D555ED7}" dt="2023-07-25T13:18:10.875" v="1451"/>
        <pc:sldMkLst>
          <pc:docMk/>
          <pc:sldMk cId="697809728" sldId="299"/>
        </pc:sldMkLst>
        <pc:picChg chg="add mod">
          <ac:chgData name="Britt Vaughan" userId="62eac37a2bb77e70" providerId="LiveId" clId="{9C078817-7945-4C45-8105-50131D555ED7}" dt="2023-07-25T13:16:08.474" v="1409" actId="1076"/>
          <ac:picMkLst>
            <pc:docMk/>
            <pc:sldMk cId="697809728" sldId="299"/>
            <ac:picMk id="2" creationId="{7063DC0D-3437-7D2F-537A-07656E8959F2}"/>
          </ac:picMkLst>
        </pc:picChg>
        <pc:picChg chg="del">
          <ac:chgData name="Britt Vaughan" userId="62eac37a2bb77e70" providerId="LiveId" clId="{9C078817-7945-4C45-8105-50131D555ED7}" dt="2023-07-25T13:15:57.339" v="1406" actId="478"/>
          <ac:picMkLst>
            <pc:docMk/>
            <pc:sldMk cId="697809728" sldId="299"/>
            <ac:picMk id="10" creationId="{5DE21930-442D-80DF-B122-4614B57F719C}"/>
          </ac:picMkLst>
        </pc:picChg>
      </pc:sldChg>
      <pc:sldChg chg="addSp delSp modSp add mod">
        <pc:chgData name="Britt Vaughan" userId="62eac37a2bb77e70" providerId="LiveId" clId="{9C078817-7945-4C45-8105-50131D555ED7}" dt="2023-07-25T13:19:18.355" v="1461" actId="1076"/>
        <pc:sldMkLst>
          <pc:docMk/>
          <pc:sldMk cId="2686202585" sldId="300"/>
        </pc:sldMkLst>
        <pc:picChg chg="del">
          <ac:chgData name="Britt Vaughan" userId="62eac37a2bb77e70" providerId="LiveId" clId="{9C078817-7945-4C45-8105-50131D555ED7}" dt="2023-07-25T13:17:07.843" v="1440" actId="478"/>
          <ac:picMkLst>
            <pc:docMk/>
            <pc:sldMk cId="2686202585" sldId="300"/>
            <ac:picMk id="2" creationId="{7063DC0D-3437-7D2F-537A-07656E8959F2}"/>
          </ac:picMkLst>
        </pc:picChg>
        <pc:picChg chg="add del mod">
          <ac:chgData name="Britt Vaughan" userId="62eac37a2bb77e70" providerId="LiveId" clId="{9C078817-7945-4C45-8105-50131D555ED7}" dt="2023-07-25T13:18:41.009" v="1453" actId="478"/>
          <ac:picMkLst>
            <pc:docMk/>
            <pc:sldMk cId="2686202585" sldId="300"/>
            <ac:picMk id="4" creationId="{6837C1D0-C2A6-3416-A7E2-A624DD34ED7F}"/>
          </ac:picMkLst>
        </pc:picChg>
        <pc:picChg chg="add mod">
          <ac:chgData name="Britt Vaughan" userId="62eac37a2bb77e70" providerId="LiveId" clId="{9C078817-7945-4C45-8105-50131D555ED7}" dt="2023-07-25T13:19:18.355" v="1461" actId="1076"/>
          <ac:picMkLst>
            <pc:docMk/>
            <pc:sldMk cId="2686202585" sldId="300"/>
            <ac:picMk id="6" creationId="{4AAB9448-BBA9-86E8-C048-03C4B6757DAC}"/>
          </ac:picMkLst>
        </pc:picChg>
      </pc:sldChg>
      <pc:sldChg chg="add">
        <pc:chgData name="Britt Vaughan" userId="62eac37a2bb77e70" providerId="LiveId" clId="{9C078817-7945-4C45-8105-50131D555ED7}" dt="2023-07-25T13:18:38.539" v="1452" actId="2890"/>
        <pc:sldMkLst>
          <pc:docMk/>
          <pc:sldMk cId="1946635442" sldId="301"/>
        </pc:sldMkLst>
      </pc:sldChg>
      <pc:sldChg chg="delSp modSp add mod ord">
        <pc:chgData name="Britt Vaughan" userId="62eac37a2bb77e70" providerId="LiveId" clId="{9C078817-7945-4C45-8105-50131D555ED7}" dt="2023-07-25T17:33:01.915" v="4107" actId="20577"/>
        <pc:sldMkLst>
          <pc:docMk/>
          <pc:sldMk cId="1088404508" sldId="302"/>
        </pc:sldMkLst>
        <pc:spChg chg="mod">
          <ac:chgData name="Britt Vaughan" userId="62eac37a2bb77e70" providerId="LiveId" clId="{9C078817-7945-4C45-8105-50131D555ED7}" dt="2023-07-25T13:46:40.646" v="2813" actId="20577"/>
          <ac:spMkLst>
            <pc:docMk/>
            <pc:sldMk cId="1088404508" sldId="302"/>
            <ac:spMk id="3" creationId="{6D5D9271-B659-4A45-8868-BAEC4EF7D1F1}"/>
          </ac:spMkLst>
        </pc:spChg>
        <pc:spChg chg="del">
          <ac:chgData name="Britt Vaughan" userId="62eac37a2bb77e70" providerId="LiveId" clId="{9C078817-7945-4C45-8105-50131D555ED7}" dt="2023-07-25T13:47:04.640" v="2874" actId="478"/>
          <ac:spMkLst>
            <pc:docMk/>
            <pc:sldMk cId="1088404508" sldId="302"/>
            <ac:spMk id="4" creationId="{AD39D096-C87A-4096-8E8C-6439C9C6C3A2}"/>
          </ac:spMkLst>
        </pc:spChg>
        <pc:spChg chg="mod">
          <ac:chgData name="Britt Vaughan" userId="62eac37a2bb77e70" providerId="LiveId" clId="{9C078817-7945-4C45-8105-50131D555ED7}" dt="2023-07-25T13:59:49.199" v="2955" actId="1076"/>
          <ac:spMkLst>
            <pc:docMk/>
            <pc:sldMk cId="1088404508" sldId="302"/>
            <ac:spMk id="6" creationId="{E51D08EA-D256-1CF9-9E81-E626D6148832}"/>
          </ac:spMkLst>
        </pc:spChg>
        <pc:spChg chg="mod">
          <ac:chgData name="Britt Vaughan" userId="62eac37a2bb77e70" providerId="LiveId" clId="{9C078817-7945-4C45-8105-50131D555ED7}" dt="2023-07-25T17:33:01.915" v="4107" actId="20577"/>
          <ac:spMkLst>
            <pc:docMk/>
            <pc:sldMk cId="1088404508" sldId="302"/>
            <ac:spMk id="8" creationId="{98E964C1-D589-75CC-7098-791EDBA1FC57}"/>
          </ac:spMkLst>
        </pc:spChg>
      </pc:sldChg>
      <pc:sldChg chg="addSp delSp modSp add mod ord">
        <pc:chgData name="Britt Vaughan" userId="62eac37a2bb77e70" providerId="LiveId" clId="{9C078817-7945-4C45-8105-50131D555ED7}" dt="2023-07-25T14:27:55.783" v="3497" actId="1076"/>
        <pc:sldMkLst>
          <pc:docMk/>
          <pc:sldMk cId="2294946014" sldId="303"/>
        </pc:sldMkLst>
        <pc:spChg chg="mod">
          <ac:chgData name="Britt Vaughan" userId="62eac37a2bb77e70" providerId="LiveId" clId="{9C078817-7945-4C45-8105-50131D555ED7}" dt="2023-07-25T13:31:15.954" v="1949" actId="14100"/>
          <ac:spMkLst>
            <pc:docMk/>
            <pc:sldMk cId="2294946014" sldId="303"/>
            <ac:spMk id="2" creationId="{6C60760E-5794-42A9-8E56-3837F4FC7351}"/>
          </ac:spMkLst>
        </pc:spChg>
        <pc:spChg chg="add del mod">
          <ac:chgData name="Britt Vaughan" userId="62eac37a2bb77e70" providerId="LiveId" clId="{9C078817-7945-4C45-8105-50131D555ED7}" dt="2023-07-25T13:31:34.114" v="1953"/>
          <ac:spMkLst>
            <pc:docMk/>
            <pc:sldMk cId="2294946014" sldId="303"/>
            <ac:spMk id="4" creationId="{A6C45230-B252-8783-48E0-FEA9A0A90BF4}"/>
          </ac:spMkLst>
        </pc:spChg>
        <pc:spChg chg="add mod">
          <ac:chgData name="Britt Vaughan" userId="62eac37a2bb77e70" providerId="LiveId" clId="{9C078817-7945-4C45-8105-50131D555ED7}" dt="2023-07-25T14:27:55.783" v="3497" actId="1076"/>
          <ac:spMkLst>
            <pc:docMk/>
            <pc:sldMk cId="2294946014" sldId="303"/>
            <ac:spMk id="5" creationId="{E0DCFC7D-2A6A-10BE-3BAA-0A7AAF12CB64}"/>
          </ac:spMkLst>
        </pc:spChg>
        <pc:picChg chg="del">
          <ac:chgData name="Britt Vaughan" userId="62eac37a2bb77e70" providerId="LiveId" clId="{9C078817-7945-4C45-8105-50131D555ED7}" dt="2023-07-25T13:31:24.388" v="1950" actId="21"/>
          <ac:picMkLst>
            <pc:docMk/>
            <pc:sldMk cId="2294946014" sldId="303"/>
            <ac:picMk id="7" creationId="{37E4BA75-4E09-6C14-C0F3-10650CA0D040}"/>
          </ac:picMkLst>
        </pc:picChg>
      </pc:sldChg>
      <pc:sldChg chg="delSp modSp add mod ord">
        <pc:chgData name="Britt Vaughan" userId="62eac37a2bb77e70" providerId="LiveId" clId="{9C078817-7945-4C45-8105-50131D555ED7}" dt="2023-07-25T17:13:39.923" v="4050" actId="1076"/>
        <pc:sldMkLst>
          <pc:docMk/>
          <pc:sldMk cId="2169703973" sldId="304"/>
        </pc:sldMkLst>
        <pc:spChg chg="mod">
          <ac:chgData name="Britt Vaughan" userId="62eac37a2bb77e70" providerId="LiveId" clId="{9C078817-7945-4C45-8105-50131D555ED7}" dt="2023-07-25T13:42:05.400" v="2432" actId="20577"/>
          <ac:spMkLst>
            <pc:docMk/>
            <pc:sldMk cId="2169703973" sldId="304"/>
            <ac:spMk id="2" creationId="{04D00B79-44BB-4D5F-B51D-2270A854D77A}"/>
          </ac:spMkLst>
        </pc:spChg>
        <pc:spChg chg="del">
          <ac:chgData name="Britt Vaughan" userId="62eac37a2bb77e70" providerId="LiveId" clId="{9C078817-7945-4C45-8105-50131D555ED7}" dt="2023-07-25T13:42:09.465" v="2433" actId="478"/>
          <ac:spMkLst>
            <pc:docMk/>
            <pc:sldMk cId="2169703973" sldId="304"/>
            <ac:spMk id="10" creationId="{C81554E6-FFC7-4D10-8E15-D72915B89452}"/>
          </ac:spMkLst>
        </pc:spChg>
        <pc:graphicFrameChg chg="mod modGraphic">
          <ac:chgData name="Britt Vaughan" userId="62eac37a2bb77e70" providerId="LiveId" clId="{9C078817-7945-4C45-8105-50131D555ED7}" dt="2023-07-25T17:13:39.923" v="4050" actId="1076"/>
          <ac:graphicFrameMkLst>
            <pc:docMk/>
            <pc:sldMk cId="2169703973" sldId="304"/>
            <ac:graphicFrameMk id="13" creationId="{1D6AB21B-0AB3-44DD-AD8E-D2EDD77DEA42}"/>
          </ac:graphicFrameMkLst>
        </pc:graphicFrameChg>
        <pc:cxnChg chg="del">
          <ac:chgData name="Britt Vaughan" userId="62eac37a2bb77e70" providerId="LiveId" clId="{9C078817-7945-4C45-8105-50131D555ED7}" dt="2023-07-25T13:42:11.387" v="2434" actId="478"/>
          <ac:cxnSpMkLst>
            <pc:docMk/>
            <pc:sldMk cId="2169703973" sldId="304"/>
            <ac:cxnSpMk id="12" creationId="{0D4D8421-B427-472B-95AE-FBBC914ACC5F}"/>
          </ac:cxnSpMkLst>
        </pc:cxnChg>
      </pc:sldChg>
      <pc:sldChg chg="addSp delSp modSp add mod">
        <pc:chgData name="Britt Vaughan" userId="62eac37a2bb77e70" providerId="LiveId" clId="{9C078817-7945-4C45-8105-50131D555ED7}" dt="2023-07-25T17:11:23.677" v="4043" actId="27107"/>
        <pc:sldMkLst>
          <pc:docMk/>
          <pc:sldMk cId="1422486408" sldId="305"/>
        </pc:sldMkLst>
        <pc:spChg chg="mod">
          <ac:chgData name="Britt Vaughan" userId="62eac37a2bb77e70" providerId="LiveId" clId="{9C078817-7945-4C45-8105-50131D555ED7}" dt="2023-07-25T15:28:48.583" v="3899" actId="1076"/>
          <ac:spMkLst>
            <pc:docMk/>
            <pc:sldMk cId="1422486408" sldId="305"/>
            <ac:spMk id="4" creationId="{AD39D096-C87A-4096-8E8C-6439C9C6C3A2}"/>
          </ac:spMkLst>
        </pc:spChg>
        <pc:spChg chg="mod">
          <ac:chgData name="Britt Vaughan" userId="62eac37a2bb77e70" providerId="LiveId" clId="{9C078817-7945-4C45-8105-50131D555ED7}" dt="2023-07-25T17:11:23.677" v="4043" actId="27107"/>
          <ac:spMkLst>
            <pc:docMk/>
            <pc:sldMk cId="1422486408" sldId="305"/>
            <ac:spMk id="6" creationId="{E51D08EA-D256-1CF9-9E81-E626D6148832}"/>
          </ac:spMkLst>
        </pc:spChg>
        <pc:spChg chg="del mod">
          <ac:chgData name="Britt Vaughan" userId="62eac37a2bb77e70" providerId="LiveId" clId="{9C078817-7945-4C45-8105-50131D555ED7}" dt="2023-07-25T14:01:47.283" v="3162" actId="931"/>
          <ac:spMkLst>
            <pc:docMk/>
            <pc:sldMk cId="1422486408" sldId="305"/>
            <ac:spMk id="8" creationId="{98E964C1-D589-75CC-7098-791EDBA1FC57}"/>
          </ac:spMkLst>
        </pc:spChg>
        <pc:spChg chg="add mod">
          <ac:chgData name="Britt Vaughan" userId="62eac37a2bb77e70" providerId="LiveId" clId="{9C078817-7945-4C45-8105-50131D555ED7}" dt="2023-07-25T15:28:53.250" v="3900" actId="1076"/>
          <ac:spMkLst>
            <pc:docMk/>
            <pc:sldMk cId="1422486408" sldId="305"/>
            <ac:spMk id="9" creationId="{235E4D64-0CDC-2B0E-A1AB-C8CB48C47E44}"/>
          </ac:spMkLst>
        </pc:spChg>
        <pc:picChg chg="add mod">
          <ac:chgData name="Britt Vaughan" userId="62eac37a2bb77e70" providerId="LiveId" clId="{9C078817-7945-4C45-8105-50131D555ED7}" dt="2023-07-25T15:28:46.153" v="3898" actId="1076"/>
          <ac:picMkLst>
            <pc:docMk/>
            <pc:sldMk cId="1422486408" sldId="305"/>
            <ac:picMk id="7" creationId="{DC403D41-6C36-6F78-4551-C680B0A08794}"/>
          </ac:picMkLst>
        </pc:picChg>
      </pc:sldChg>
      <pc:sldChg chg="addSp delSp modSp add mod ord">
        <pc:chgData name="Britt Vaughan" userId="62eac37a2bb77e70" providerId="LiveId" clId="{9C078817-7945-4C45-8105-50131D555ED7}" dt="2023-07-25T14:11:20.225" v="3222" actId="1076"/>
        <pc:sldMkLst>
          <pc:docMk/>
          <pc:sldMk cId="590953147" sldId="306"/>
        </pc:sldMkLst>
        <pc:spChg chg="mod">
          <ac:chgData name="Britt Vaughan" userId="62eac37a2bb77e70" providerId="LiveId" clId="{9C078817-7945-4C45-8105-50131D555ED7}" dt="2023-07-25T14:09:40.963" v="3206" actId="20577"/>
          <ac:spMkLst>
            <pc:docMk/>
            <pc:sldMk cId="590953147" sldId="306"/>
            <ac:spMk id="2" creationId="{6C60760E-5794-42A9-8E56-3837F4FC7351}"/>
          </ac:spMkLst>
        </pc:spChg>
        <pc:spChg chg="add mod">
          <ac:chgData name="Britt Vaughan" userId="62eac37a2bb77e70" providerId="LiveId" clId="{9C078817-7945-4C45-8105-50131D555ED7}" dt="2023-07-25T14:10:41.538" v="3216" actId="1076"/>
          <ac:spMkLst>
            <pc:docMk/>
            <pc:sldMk cId="590953147" sldId="306"/>
            <ac:spMk id="5" creationId="{2F28B478-3974-11A1-0747-8219141A1003}"/>
          </ac:spMkLst>
        </pc:spChg>
        <pc:spChg chg="add mod">
          <ac:chgData name="Britt Vaughan" userId="62eac37a2bb77e70" providerId="LiveId" clId="{9C078817-7945-4C45-8105-50131D555ED7}" dt="2023-07-25T14:10:59.231" v="3220" actId="1076"/>
          <ac:spMkLst>
            <pc:docMk/>
            <pc:sldMk cId="590953147" sldId="306"/>
            <ac:spMk id="7" creationId="{75C1CBE1-9421-1CD0-9FF2-A150F8833338}"/>
          </ac:spMkLst>
        </pc:spChg>
        <pc:spChg chg="add mod">
          <ac:chgData name="Britt Vaughan" userId="62eac37a2bb77e70" providerId="LiveId" clId="{9C078817-7945-4C45-8105-50131D555ED7}" dt="2023-07-25T14:11:20.225" v="3222" actId="1076"/>
          <ac:spMkLst>
            <pc:docMk/>
            <pc:sldMk cId="590953147" sldId="306"/>
            <ac:spMk id="8" creationId="{4DF4B3F2-B9B8-8AB5-2706-CB60099EB069}"/>
          </ac:spMkLst>
        </pc:spChg>
        <pc:spChg chg="add del mod">
          <ac:chgData name="Britt Vaughan" userId="62eac37a2bb77e70" providerId="LiveId" clId="{9C078817-7945-4C45-8105-50131D555ED7}" dt="2023-07-25T14:09:18.610" v="3180" actId="478"/>
          <ac:spMkLst>
            <pc:docMk/>
            <pc:sldMk cId="590953147" sldId="306"/>
            <ac:spMk id="9" creationId="{78D59272-8514-D96F-3A22-DD68975A5F8B}"/>
          </ac:spMkLst>
        </pc:spChg>
        <pc:picChg chg="add mod">
          <ac:chgData name="Britt Vaughan" userId="62eac37a2bb77e70" providerId="LiveId" clId="{9C078817-7945-4C45-8105-50131D555ED7}" dt="2023-07-25T14:10:52.663" v="3219" actId="1076"/>
          <ac:picMkLst>
            <pc:docMk/>
            <pc:sldMk cId="590953147" sldId="306"/>
            <ac:picMk id="4" creationId="{0DDE5C24-7B08-13EC-AA8D-C2B86062E82A}"/>
          </ac:picMkLst>
        </pc:picChg>
        <pc:picChg chg="add del mod">
          <ac:chgData name="Britt Vaughan" userId="62eac37a2bb77e70" providerId="LiveId" clId="{9C078817-7945-4C45-8105-50131D555ED7}" dt="2023-07-25T14:09:16.240" v="3179"/>
          <ac:picMkLst>
            <pc:docMk/>
            <pc:sldMk cId="590953147" sldId="306"/>
            <ac:picMk id="1026" creationId="{3F9313BE-52C3-7F1A-AF47-AC503DA7F0D4}"/>
          </ac:picMkLst>
        </pc:picChg>
      </pc:sldChg>
      <pc:sldChg chg="addSp delSp modSp add mod ord">
        <pc:chgData name="Britt Vaughan" userId="62eac37a2bb77e70" providerId="LiveId" clId="{9C078817-7945-4C45-8105-50131D555ED7}" dt="2023-07-25T17:00:49.942" v="3928" actId="1076"/>
        <pc:sldMkLst>
          <pc:docMk/>
          <pc:sldMk cId="1871687785" sldId="307"/>
        </pc:sldMkLst>
        <pc:spChg chg="mod">
          <ac:chgData name="Britt Vaughan" userId="62eac37a2bb77e70" providerId="LiveId" clId="{9C078817-7945-4C45-8105-50131D555ED7}" dt="2023-07-25T17:00:49.942" v="3928" actId="1076"/>
          <ac:spMkLst>
            <pc:docMk/>
            <pc:sldMk cId="1871687785" sldId="307"/>
            <ac:spMk id="2" creationId="{6C60760E-5794-42A9-8E56-3837F4FC7351}"/>
          </ac:spMkLst>
        </pc:spChg>
        <pc:spChg chg="del mod">
          <ac:chgData name="Britt Vaughan" userId="62eac37a2bb77e70" providerId="LiveId" clId="{9C078817-7945-4C45-8105-50131D555ED7}" dt="2023-07-25T14:33:06.859" v="3505" actId="21"/>
          <ac:spMkLst>
            <pc:docMk/>
            <pc:sldMk cId="1871687785" sldId="307"/>
            <ac:spMk id="9" creationId="{78D59272-8514-D96F-3A22-DD68975A5F8B}"/>
          </ac:spMkLst>
        </pc:spChg>
        <pc:picChg chg="add mod">
          <ac:chgData name="Britt Vaughan" userId="62eac37a2bb77e70" providerId="LiveId" clId="{9C078817-7945-4C45-8105-50131D555ED7}" dt="2023-07-25T14:33:17.795" v="3508" actId="1076"/>
          <ac:picMkLst>
            <pc:docMk/>
            <pc:sldMk cId="1871687785" sldId="307"/>
            <ac:picMk id="5" creationId="{F0C20C2E-DC5B-2857-84D3-625EE3072828}"/>
          </ac:picMkLst>
        </pc:picChg>
      </pc:sldChg>
      <pc:sldChg chg="addSp delSp modSp add mod">
        <pc:chgData name="Britt Vaughan" userId="62eac37a2bb77e70" providerId="LiveId" clId="{9C078817-7945-4C45-8105-50131D555ED7}" dt="2023-07-25T17:01:05.572" v="3953" actId="1076"/>
        <pc:sldMkLst>
          <pc:docMk/>
          <pc:sldMk cId="1504713556" sldId="308"/>
        </pc:sldMkLst>
        <pc:spChg chg="mod">
          <ac:chgData name="Britt Vaughan" userId="62eac37a2bb77e70" providerId="LiveId" clId="{9C078817-7945-4C45-8105-50131D555ED7}" dt="2023-07-25T17:01:05.572" v="3953" actId="1076"/>
          <ac:spMkLst>
            <pc:docMk/>
            <pc:sldMk cId="1504713556" sldId="308"/>
            <ac:spMk id="2" creationId="{6C60760E-5794-42A9-8E56-3837F4FC7351}"/>
          </ac:spMkLst>
        </pc:spChg>
        <pc:picChg chg="del">
          <ac:chgData name="Britt Vaughan" userId="62eac37a2bb77e70" providerId="LiveId" clId="{9C078817-7945-4C45-8105-50131D555ED7}" dt="2023-07-25T14:33:37.226" v="3556" actId="478"/>
          <ac:picMkLst>
            <pc:docMk/>
            <pc:sldMk cId="1504713556" sldId="308"/>
            <ac:picMk id="5" creationId="{F0C20C2E-DC5B-2857-84D3-625EE3072828}"/>
          </ac:picMkLst>
        </pc:picChg>
        <pc:picChg chg="add mod">
          <ac:chgData name="Britt Vaughan" userId="62eac37a2bb77e70" providerId="LiveId" clId="{9C078817-7945-4C45-8105-50131D555ED7}" dt="2023-07-25T14:34:20.195" v="3558" actId="1076"/>
          <ac:picMkLst>
            <pc:docMk/>
            <pc:sldMk cId="1504713556" sldId="308"/>
            <ac:picMk id="7" creationId="{7A071482-87CA-574F-D79D-79AF84AABAFA}"/>
          </ac:picMkLst>
        </pc:picChg>
      </pc:sldChg>
      <pc:sldChg chg="addSp delSp modSp add mod">
        <pc:chgData name="Britt Vaughan" userId="62eac37a2bb77e70" providerId="LiveId" clId="{9C078817-7945-4C45-8105-50131D555ED7}" dt="2023-07-25T14:46:24.490" v="3806" actId="1076"/>
        <pc:sldMkLst>
          <pc:docMk/>
          <pc:sldMk cId="3969015282" sldId="309"/>
        </pc:sldMkLst>
        <pc:spChg chg="mod">
          <ac:chgData name="Britt Vaughan" userId="62eac37a2bb77e70" providerId="LiveId" clId="{9C078817-7945-4C45-8105-50131D555ED7}" dt="2023-07-25T14:46:24.490" v="3806" actId="1076"/>
          <ac:spMkLst>
            <pc:docMk/>
            <pc:sldMk cId="3969015282" sldId="309"/>
            <ac:spMk id="2" creationId="{6C60760E-5794-42A9-8E56-3837F4FC7351}"/>
          </ac:spMkLst>
        </pc:spChg>
        <pc:spChg chg="add del mod">
          <ac:chgData name="Britt Vaughan" userId="62eac37a2bb77e70" providerId="LiveId" clId="{9C078817-7945-4C45-8105-50131D555ED7}" dt="2023-07-25T14:44:04.144" v="3780" actId="21"/>
          <ac:spMkLst>
            <pc:docMk/>
            <pc:sldMk cId="3969015282" sldId="309"/>
            <ac:spMk id="4" creationId="{1BF8DE8B-1805-7B82-E911-1506683472C0}"/>
          </ac:spMkLst>
        </pc:spChg>
        <pc:spChg chg="del">
          <ac:chgData name="Britt Vaughan" userId="62eac37a2bb77e70" providerId="LiveId" clId="{9C078817-7945-4C45-8105-50131D555ED7}" dt="2023-07-25T14:45:34.307" v="3790" actId="478"/>
          <ac:spMkLst>
            <pc:docMk/>
            <pc:sldMk cId="3969015282" sldId="309"/>
            <ac:spMk id="6" creationId="{7593E25A-C238-4F4D-B05B-996628D42B7D}"/>
          </ac:spMkLst>
        </pc:spChg>
        <pc:picChg chg="del">
          <ac:chgData name="Britt Vaughan" userId="62eac37a2bb77e70" providerId="LiveId" clId="{9C078817-7945-4C45-8105-50131D555ED7}" dt="2023-07-25T14:34:27.084" v="3560" actId="478"/>
          <ac:picMkLst>
            <pc:docMk/>
            <pc:sldMk cId="3969015282" sldId="309"/>
            <ac:picMk id="7" creationId="{7A071482-87CA-574F-D79D-79AF84AABAFA}"/>
          </ac:picMkLst>
        </pc:picChg>
        <pc:picChg chg="add mod ord">
          <ac:chgData name="Britt Vaughan" userId="62eac37a2bb77e70" providerId="LiveId" clId="{9C078817-7945-4C45-8105-50131D555ED7}" dt="2023-07-25T14:46:13.228" v="3805" actId="1076"/>
          <ac:picMkLst>
            <pc:docMk/>
            <pc:sldMk cId="3969015282" sldId="309"/>
            <ac:picMk id="8" creationId="{E319496B-4945-EF03-7A24-1E6793743FAE}"/>
          </ac:picMkLst>
        </pc:picChg>
      </pc:sldChg>
      <pc:sldChg chg="addSp delSp modSp add mod ord">
        <pc:chgData name="Britt Vaughan" userId="62eac37a2bb77e70" providerId="LiveId" clId="{9C078817-7945-4C45-8105-50131D555ED7}" dt="2023-07-25T14:38:18.655" v="3767" actId="1076"/>
        <pc:sldMkLst>
          <pc:docMk/>
          <pc:sldMk cId="1530023664" sldId="310"/>
        </pc:sldMkLst>
        <pc:spChg chg="add mod">
          <ac:chgData name="Britt Vaughan" userId="62eac37a2bb77e70" providerId="LiveId" clId="{9C078817-7945-4C45-8105-50131D555ED7}" dt="2023-07-25T14:36:26.131" v="3764" actId="1076"/>
          <ac:spMkLst>
            <pc:docMk/>
            <pc:sldMk cId="1530023664" sldId="310"/>
            <ac:spMk id="2" creationId="{A892C569-0285-CF0A-F7C9-861BBCD20104}"/>
          </ac:spMkLst>
        </pc:spChg>
        <pc:picChg chg="del">
          <ac:chgData name="Britt Vaughan" userId="62eac37a2bb77e70" providerId="LiveId" clId="{9C078817-7945-4C45-8105-50131D555ED7}" dt="2023-07-25T14:35:57.654" v="3695" actId="478"/>
          <ac:picMkLst>
            <pc:docMk/>
            <pc:sldMk cId="1530023664" sldId="310"/>
            <ac:picMk id="4" creationId="{6837C1D0-C2A6-3416-A7E2-A624DD34ED7F}"/>
          </ac:picMkLst>
        </pc:picChg>
        <pc:picChg chg="add mod">
          <ac:chgData name="Britt Vaughan" userId="62eac37a2bb77e70" providerId="LiveId" clId="{9C078817-7945-4C45-8105-50131D555ED7}" dt="2023-07-25T14:38:18.655" v="3767" actId="1076"/>
          <ac:picMkLst>
            <pc:docMk/>
            <pc:sldMk cId="1530023664" sldId="310"/>
            <ac:picMk id="5" creationId="{20F64880-E216-D007-A38E-D71AB1AECC06}"/>
          </ac:picMkLst>
        </pc:picChg>
      </pc:sldChg>
      <pc:sldChg chg="modSp add mod ord">
        <pc:chgData name="Britt Vaughan" userId="62eac37a2bb77e70" providerId="LiveId" clId="{9C078817-7945-4C45-8105-50131D555ED7}" dt="2023-07-25T17:11:09.191" v="4042" actId="20577"/>
        <pc:sldMkLst>
          <pc:docMk/>
          <pc:sldMk cId="1366805364" sldId="311"/>
        </pc:sldMkLst>
        <pc:spChg chg="mod">
          <ac:chgData name="Britt Vaughan" userId="62eac37a2bb77e70" providerId="LiveId" clId="{9C078817-7945-4C45-8105-50131D555ED7}" dt="2023-07-25T17:11:09.191" v="4042" actId="20577"/>
          <ac:spMkLst>
            <pc:docMk/>
            <pc:sldMk cId="1366805364" sldId="311"/>
            <ac:spMk id="2" creationId="{6C60760E-5794-42A9-8E56-3837F4FC7351}"/>
          </ac:spMkLst>
        </pc:spChg>
        <pc:picChg chg="mod">
          <ac:chgData name="Britt Vaughan" userId="62eac37a2bb77e70" providerId="LiveId" clId="{9C078817-7945-4C45-8105-50131D555ED7}" dt="2023-07-25T17:10:47.983" v="4039" actId="14100"/>
          <ac:picMkLst>
            <pc:docMk/>
            <pc:sldMk cId="1366805364" sldId="311"/>
            <ac:picMk id="8" creationId="{E319496B-4945-EF03-7A24-1E6793743FA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F7A84F-E231-42BE-A9F8-B5131853C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813BC-9E49-4ABB-A3C3-CEE0885B02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BDBEE-1FDA-4F57-947F-5759FA6ABC55}" type="datetimeFigureOut">
              <a:rPr lang="en-US" smtClean="0"/>
              <a:t>7/25/2023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DFF29-9BE4-4CDF-A198-BBEE303F0E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4AFC6-5A97-4417-A16A-485E5801A6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8C659-3DDB-48CB-A056-6A658A161B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67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6A9CD-5E57-4C86-B862-09CA519924BA}" type="datetimeFigureOut">
              <a:rPr lang="en-US" smtClean="0"/>
              <a:t>7/25/2023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04F4-F240-48F9-8AE1-486585C7F0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8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53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035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980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59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17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1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78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32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75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25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56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89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68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414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465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137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744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880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5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78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7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2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38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51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D165-49B0-44FF-A267-367F5A6E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9514"/>
            <a:ext cx="9144000" cy="2128049"/>
          </a:xfrm>
        </p:spPr>
        <p:txBody>
          <a:bodyPr anchor="b"/>
          <a:lstStyle>
            <a:lvl1pPr algn="ctr">
              <a:lnSpc>
                <a:spcPct val="12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52800-74D6-4A78-AC9B-8E737A1A3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1162"/>
            <a:ext cx="9144000" cy="882001"/>
          </a:xfrm>
          <a:solidFill>
            <a:schemeClr val="accent2">
              <a:alpha val="90000"/>
            </a:schemeClr>
          </a:solidFill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 dirty="0">
                <a:solidFill>
                  <a:schemeClr val="accent1"/>
                </a:solidFill>
                <a:latin typeface="+mn-lt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91F7B-C4AF-4FC6-A6BE-657DEF6D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ED5-AEFE-4443-9040-726EF6690995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32F8-B0C7-4332-B0A5-BC19DD8C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30946-D0C7-4F78-94B0-427DAA6D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950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Horis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E4FD2CFF-0F3D-42BB-BBFF-903727B32640}"/>
              </a:ext>
            </a:extLst>
          </p:cNvPr>
          <p:cNvSpPr/>
          <p:nvPr userDrawn="1"/>
        </p:nvSpPr>
        <p:spPr>
          <a:xfrm>
            <a:off x="0" y="1562188"/>
            <a:ext cx="11269980" cy="2359660"/>
          </a:xfrm>
          <a:custGeom>
            <a:avLst/>
            <a:gdLst/>
            <a:ahLst/>
            <a:cxnLst/>
            <a:rect l="l" t="t" r="r" b="b"/>
            <a:pathLst>
              <a:path w="11269980" h="2359660">
                <a:moveTo>
                  <a:pt x="0" y="2359152"/>
                </a:moveTo>
                <a:lnTo>
                  <a:pt x="11269980" y="2359152"/>
                </a:lnTo>
                <a:lnTo>
                  <a:pt x="11269980" y="0"/>
                </a:lnTo>
                <a:lnTo>
                  <a:pt x="0" y="0"/>
                </a:lnTo>
                <a:lnTo>
                  <a:pt x="0" y="235915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133087"/>
            <a:ext cx="10431780" cy="204387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1B0D46C-2987-401A-A0C4-CFB6F73E9D2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4296" y="1788579"/>
            <a:ext cx="10425684" cy="19068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9795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202246-9B90-4CE1-AAF1-3328E51AE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43DF42B-5E6A-409A-A205-0B59AE5FBD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530301" y="1690689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C7A202D-9C81-48E9-AC0B-E4DDE20AE14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888689" y="170282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76" y="170282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0506441-775A-4D93-ADE3-695C86D669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530301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A00A08C-FA2D-44B5-9451-63F193A3E7B3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888689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A8F9540-8D26-4ADA-88E6-B9A742232C2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337076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D7801BA-80A8-4F2C-90C8-155E6210A85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7634" y="1679576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99C7ED62-8CE2-417B-9E03-DB47D41911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99246" y="1679576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28">
            <a:extLst>
              <a:ext uri="{FF2B5EF4-FFF2-40B4-BE49-F238E27FC236}">
                <a16:creationId xmlns:a16="http://schemas.microsoft.com/office/drawing/2014/main" id="{96383197-4013-4D5E-BF47-64BD2386A4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6282" y="1679576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B2568099-B430-4F70-A248-1840860FFEE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634" y="3792079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28">
            <a:extLst>
              <a:ext uri="{FF2B5EF4-FFF2-40B4-BE49-F238E27FC236}">
                <a16:creationId xmlns:a16="http://schemas.microsoft.com/office/drawing/2014/main" id="{82A0F640-3653-4074-BEAA-B09FF6E0B3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99246" y="3792079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28">
            <a:extLst>
              <a:ext uri="{FF2B5EF4-FFF2-40B4-BE49-F238E27FC236}">
                <a16:creationId xmlns:a16="http://schemas.microsoft.com/office/drawing/2014/main" id="{1723BD4F-261F-418F-B763-09039D2CA7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6282" y="3792079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7104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B74348DE-EC54-4C62-948C-0B2BF90455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15389"/>
            <a:ext cx="12188825" cy="374261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2A53E879-94A1-4659-9069-ED0D6F03014D}"/>
              </a:ext>
            </a:extLst>
          </p:cNvPr>
          <p:cNvSpPr/>
          <p:nvPr userDrawn="1"/>
        </p:nvSpPr>
        <p:spPr>
          <a:xfrm>
            <a:off x="2400" y="1999821"/>
            <a:ext cx="12189600" cy="1115568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34047"/>
            <a:ext cx="5157787" cy="27556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34047"/>
            <a:ext cx="5183188" cy="27556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CD8C-7FEF-4E71-8EB9-D3BA6E2E3E9E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5339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5EEB49-54F4-404C-9B31-AD488BFCB2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2412" y="2219248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6B2DD458-866A-421E-9AD0-B0D9E11957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5572" y="2196083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57A4D097-9603-42DC-888D-8039CE6ADC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87240" y="2019165"/>
            <a:ext cx="3017520" cy="3017520"/>
          </a:xfrm>
          <a:prstGeom prst="ellipse">
            <a:avLst/>
          </a:prstGeom>
          <a:noFill/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9B9E0BA-35AD-4D69-9A03-35F2509C2C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2900" y="5033963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CC61B3-695C-423D-8F0B-45674DC932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45831" y="5236700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B870F23E-35A1-4942-A685-641AA88306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78762" y="5033963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863B8202-88BB-4ED4-B936-9D9C0B4C8D1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992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29F16048-FF4E-41B1-B3D4-0FB210A70DF2}"/>
              </a:ext>
            </a:extLst>
          </p:cNvPr>
          <p:cNvSpPr/>
          <p:nvPr userDrawn="1"/>
        </p:nvSpPr>
        <p:spPr>
          <a:xfrm>
            <a:off x="5294630" y="0"/>
            <a:ext cx="6897370" cy="6858000"/>
          </a:xfrm>
          <a:custGeom>
            <a:avLst/>
            <a:gdLst/>
            <a:ahLst/>
            <a:cxnLst/>
            <a:rect l="l" t="t" r="r" b="b"/>
            <a:pathLst>
              <a:path w="6897370" h="6858000">
                <a:moveTo>
                  <a:pt x="0" y="6858000"/>
                </a:moveTo>
                <a:lnTo>
                  <a:pt x="6896900" y="6858000"/>
                </a:lnTo>
                <a:lnTo>
                  <a:pt x="68969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AB8B54-69CD-4C57-8DBB-02A0E09851DD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7362"/>
            <a:ext cx="3932237" cy="130211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4251" y="1192697"/>
            <a:ext cx="4057961" cy="143123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34D-0427-413D-A0D0-098959D06FEF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9337951D-6DB6-4713-9200-E8513CDEB6B3}"/>
              </a:ext>
            </a:extLst>
          </p:cNvPr>
          <p:cNvSpPr/>
          <p:nvPr userDrawn="1"/>
        </p:nvSpPr>
        <p:spPr>
          <a:xfrm>
            <a:off x="0" y="2430411"/>
            <a:ext cx="3625850" cy="3438525"/>
          </a:xfrm>
          <a:custGeom>
            <a:avLst/>
            <a:gdLst/>
            <a:ahLst/>
            <a:cxnLst/>
            <a:rect l="l" t="t" r="r" b="b"/>
            <a:pathLst>
              <a:path w="3625850" h="3438525">
                <a:moveTo>
                  <a:pt x="0" y="3438486"/>
                </a:moveTo>
                <a:lnTo>
                  <a:pt x="3625596" y="3438486"/>
                </a:lnTo>
                <a:lnTo>
                  <a:pt x="3625596" y="0"/>
                </a:lnTo>
                <a:lnTo>
                  <a:pt x="0" y="0"/>
                </a:lnTo>
                <a:lnTo>
                  <a:pt x="0" y="34384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781223"/>
            <a:ext cx="6040800" cy="273690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8">
            <a:extLst>
              <a:ext uri="{FF2B5EF4-FFF2-40B4-BE49-F238E27FC236}">
                <a16:creationId xmlns:a16="http://schemas.microsoft.com/office/drawing/2014/main" id="{2EB2F967-97B6-4CA8-B3E7-5FF7CA2BDD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86106" y="1188012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8">
            <a:extLst>
              <a:ext uri="{FF2B5EF4-FFF2-40B4-BE49-F238E27FC236}">
                <a16:creationId xmlns:a16="http://schemas.microsoft.com/office/drawing/2014/main" id="{5E78E133-FE09-456A-8463-9EFAC6ADE2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86106" y="2878015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F0C3496-EA4B-43E5-9704-968F80A8552C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7294250" y="2880357"/>
            <a:ext cx="4057961" cy="143123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28">
            <a:extLst>
              <a:ext uri="{FF2B5EF4-FFF2-40B4-BE49-F238E27FC236}">
                <a16:creationId xmlns:a16="http://schemas.microsoft.com/office/drawing/2014/main" id="{13414E14-9FEB-40F8-AE6E-319637A8F1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86106" y="4568018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EC97C88-8B4C-4665-845B-95CE8F237779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7294250" y="4568018"/>
            <a:ext cx="4057961" cy="143123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38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1141-A77D-4E0E-8CAF-4CD3B279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EFDE0-5A54-402A-B0C3-6BC0BB739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825AD-4585-4E37-A076-3D0070C9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561F-7E45-400C-8758-912CDFE9410A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64AD-EDC3-4B13-8CD6-49EB6009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0FD1E-16F6-49B1-A938-8CE601ED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46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FA988-92AD-48D7-890A-AA05409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999FA-A189-41DB-9CFC-D1356C534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D83DC-20E7-4B71-9794-36FC33B1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4BC7-4CDB-41D7-81AF-9CE8473FF4B8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7D103-1290-4592-B37C-19C9C9DB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55B1B-4A5C-42C7-99A5-B8217736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320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87105-2538-4216-9A7E-445FA092F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503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CD8C-7FEF-4E71-8EB9-D3BA6E2E3E9E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276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9EF5-3FD9-4423-A9E8-B67B4E9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D7191-31B4-440E-A4E9-F412FA55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379E-9B58-41EA-B928-5B1C8436A60E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85CB6-0880-4BF0-8E98-291E70C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A5E74-F26F-4C7A-BED1-6EE66C0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190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55C546-684A-45B9-8890-66DC55DF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A371-51FE-4D99-BD87-6A650FCE519D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3EBDF-D696-42F7-B962-56F5FEE1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9D77E-1675-4F9D-9113-B274CB0E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60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9C90-06AB-49B5-9970-F5791DE9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B0071-932D-4CA0-92FB-A6E75AC85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D9F5-8B70-4BDD-9CB5-BBF87CF55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9DE91-7A80-4682-9D32-2CD41DEF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8CFF-A1C0-4B6C-AA8D-BE72CB14468D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E2482-2E7D-4868-95A7-4A55B40F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E84CF-C3E5-4475-84C7-21CBAC06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262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34D-0427-413D-A0D0-098959D06FEF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744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CEC732-0DE2-456B-92A1-84321C9B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16A5B-B156-4DC3-B18E-14F3E59A6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0252E-67CD-4B33-849F-7B1449CF2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591E0-5367-4F2F-9C30-2087D79A846D}" type="datetime1">
              <a:rPr lang="en-US" noProof="0" smtClean="0"/>
              <a:t>7/25/2023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20AD2-E3F8-48CB-8B72-B0945DF53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5F3BCF-F6FD-4DFF-B0B4-9892C9389344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DEFFD-817B-43EC-86F0-34DEA2BA5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410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iirconsulting.com/resource/21-shocking-statistics-on-the-state-of-succession-plannin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ulti-ethnic women in formal attire">
            <a:extLst>
              <a:ext uri="{FF2B5EF4-FFF2-40B4-BE49-F238E27FC236}">
                <a16:creationId xmlns:a16="http://schemas.microsoft.com/office/drawing/2014/main" id="{BF7F0D9F-00FA-6360-5F9E-DE2C989C3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B6C91D-4B22-49F1-9A0B-ABEB9E1F5A26}"/>
              </a:ext>
            </a:extLst>
          </p:cNvPr>
          <p:cNvSpPr>
            <a:spLocks noGrp="1"/>
          </p:cNvSpPr>
          <p:nvPr>
            <p:ph type="ctrTitle"/>
          </p:nvPr>
        </p:nvSpPr>
        <p:spPr bwMode="ltGray"/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5000" dirty="0"/>
              <a:t>Membership and</a:t>
            </a:r>
            <a:br>
              <a:rPr lang="en-US" sz="5000" dirty="0">
                <a:solidFill>
                  <a:schemeClr val="bg1"/>
                </a:solidFill>
              </a:rPr>
            </a:br>
            <a:r>
              <a:rPr lang="en-US" sz="5000" dirty="0">
                <a:solidFill>
                  <a:schemeClr val="bg1"/>
                </a:solidFill>
              </a:rPr>
              <a:t>L</a:t>
            </a:r>
            <a:r>
              <a:rPr lang="en-US" sz="5000" dirty="0"/>
              <a:t>eadership Continuity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CF06A-B594-4BA2-8B1E-D649096D742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Gray">
          <a:xfrm>
            <a:off x="4044000" y="4221162"/>
            <a:ext cx="4104000" cy="882001"/>
          </a:xfrm>
          <a:solidFill>
            <a:schemeClr val="accent2">
              <a:alpha val="90000"/>
            </a:schemeClr>
          </a:solidFill>
        </p:spPr>
        <p:txBody>
          <a:bodyPr anchor="ctr" anchorCtr="0">
            <a:normAutofit/>
          </a:bodyPr>
          <a:lstStyle/>
          <a:p>
            <a:r>
              <a:rPr lang="en-US" dirty="0"/>
              <a:t>Britt Vaughan - MA, MPA</a:t>
            </a:r>
            <a:endParaRPr lang="en-US" sz="2500" b="1" i="1" spc="65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6" name="object 7" descr="Beige rectangle">
            <a:extLst>
              <a:ext uri="{FF2B5EF4-FFF2-40B4-BE49-F238E27FC236}">
                <a16:creationId xmlns:a16="http://schemas.microsoft.com/office/drawing/2014/main" id="{B36975AA-C62E-46BE-9382-E2CF56FDF817}"/>
              </a:ext>
            </a:extLst>
          </p:cNvPr>
          <p:cNvSpPr/>
          <p:nvPr/>
        </p:nvSpPr>
        <p:spPr bwMode="white">
          <a:xfrm>
            <a:off x="4044000" y="3229869"/>
            <a:ext cx="4104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556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People discuss something">
            <a:extLst>
              <a:ext uri="{FF2B5EF4-FFF2-40B4-BE49-F238E27FC236}">
                <a16:creationId xmlns:a16="http://schemas.microsoft.com/office/drawing/2014/main" id="{AA6A75DC-BE31-480B-B034-B1DF7AFA5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15389"/>
            <a:ext cx="12192000" cy="3742611"/>
          </a:xfrm>
        </p:spPr>
      </p:pic>
      <p:sp>
        <p:nvSpPr>
          <p:cNvPr id="12" name="object 3" descr="Blue rectangle">
            <a:extLst>
              <a:ext uri="{FF2B5EF4-FFF2-40B4-BE49-F238E27FC236}">
                <a16:creationId xmlns:a16="http://schemas.microsoft.com/office/drawing/2014/main" id="{CDEEA71D-C3B3-45BB-A776-D17D92A58127}"/>
              </a:ext>
            </a:extLst>
          </p:cNvPr>
          <p:cNvSpPr/>
          <p:nvPr/>
        </p:nvSpPr>
        <p:spPr>
          <a:xfrm>
            <a:off x="2400" y="3115389"/>
            <a:ext cx="12189600" cy="3742611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3" name="Oval 12" descr="Beige oval">
            <a:extLst>
              <a:ext uri="{FF2B5EF4-FFF2-40B4-BE49-F238E27FC236}">
                <a16:creationId xmlns:a16="http://schemas.microsoft.com/office/drawing/2014/main" id="{F336552F-CA64-452F-9BD8-01334388BFF5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F7FB6B-EAC9-40F7-9522-61A8D53E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object 5" descr="Beige rectangle">
            <a:extLst>
              <a:ext uri="{FF2B5EF4-FFF2-40B4-BE49-F238E27FC236}">
                <a16:creationId xmlns:a16="http://schemas.microsoft.com/office/drawing/2014/main" id="{890F7762-BD37-4D33-9F80-1DA07B5E172E}"/>
              </a:ext>
            </a:extLst>
          </p:cNvPr>
          <p:cNvSpPr/>
          <p:nvPr/>
        </p:nvSpPr>
        <p:spPr>
          <a:xfrm>
            <a:off x="915637" y="1346384"/>
            <a:ext cx="3672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7C1D0-C2A6-3416-A7E2-A624DD34E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30" y="531696"/>
            <a:ext cx="8151340" cy="61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35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Placeholder 46" descr="People discuss something">
            <a:extLst>
              <a:ext uri="{FF2B5EF4-FFF2-40B4-BE49-F238E27FC236}">
                <a16:creationId xmlns:a16="http://schemas.microsoft.com/office/drawing/2014/main" id="{0FD54BB1-BA8F-46B1-AE35-C73B73A4821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12189599" cy="6856649"/>
          </a:xfrm>
        </p:spPr>
      </p:pic>
      <p:sp>
        <p:nvSpPr>
          <p:cNvPr id="35" name="object 3" descr="Blue rectangle">
            <a:extLst>
              <a:ext uri="{FF2B5EF4-FFF2-40B4-BE49-F238E27FC236}">
                <a16:creationId xmlns:a16="http://schemas.microsoft.com/office/drawing/2014/main" id="{9206F938-D64B-410D-BE2D-847D78F81E42}"/>
              </a:ext>
            </a:extLst>
          </p:cNvPr>
          <p:cNvSpPr/>
          <p:nvPr/>
        </p:nvSpPr>
        <p:spPr>
          <a:xfrm>
            <a:off x="3600" y="0"/>
            <a:ext cx="121884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48" name="Oval 47" descr="Beige oval">
            <a:extLst>
              <a:ext uri="{FF2B5EF4-FFF2-40B4-BE49-F238E27FC236}">
                <a16:creationId xmlns:a16="http://schemas.microsoft.com/office/drawing/2014/main" id="{7799BEE8-A94D-443E-9846-2D1F32C57944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 descr="Blue rectangle">
            <a:extLst>
              <a:ext uri="{FF2B5EF4-FFF2-40B4-BE49-F238E27FC236}">
                <a16:creationId xmlns:a16="http://schemas.microsoft.com/office/drawing/2014/main" id="{B743B096-6BB3-4330-9D5B-22EEBAF87BEE}"/>
              </a:ext>
            </a:extLst>
          </p:cNvPr>
          <p:cNvSpPr/>
          <p:nvPr/>
        </p:nvSpPr>
        <p:spPr>
          <a:xfrm>
            <a:off x="0" y="2770632"/>
            <a:ext cx="12192000" cy="1316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 descr="Blue circle">
            <a:extLst>
              <a:ext uri="{FF2B5EF4-FFF2-40B4-BE49-F238E27FC236}">
                <a16:creationId xmlns:a16="http://schemas.microsoft.com/office/drawing/2014/main" id="{48354ED0-9392-4301-B2D6-A5335876F77D}"/>
              </a:ext>
            </a:extLst>
          </p:cNvPr>
          <p:cNvSpPr/>
          <p:nvPr/>
        </p:nvSpPr>
        <p:spPr>
          <a:xfrm>
            <a:off x="1557528" y="2004364"/>
            <a:ext cx="2843784" cy="284378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Only 35% of organizations have a formalized succession planning process for critical roles.</a:t>
            </a:r>
          </a:p>
        </p:txBody>
      </p:sp>
      <p:sp>
        <p:nvSpPr>
          <p:cNvPr id="28" name="Oval 27" descr="Blue circle">
            <a:extLst>
              <a:ext uri="{FF2B5EF4-FFF2-40B4-BE49-F238E27FC236}">
                <a16:creationId xmlns:a16="http://schemas.microsoft.com/office/drawing/2014/main" id="{0AD89AAC-7A26-4BF6-8BF7-D301C467BE24}"/>
              </a:ext>
            </a:extLst>
          </p:cNvPr>
          <p:cNvSpPr/>
          <p:nvPr/>
        </p:nvSpPr>
        <p:spPr>
          <a:xfrm>
            <a:off x="7790688" y="1981199"/>
            <a:ext cx="2843784" cy="284378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50% of leaders reported that it took them six months to become effective in their new roles.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E755E-A3DE-48FA-953D-4B2CFF01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8CBCC-46BE-4654-9B01-07B35CF17C32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THIS MATTERS</a:t>
            </a:r>
          </a:p>
        </p:txBody>
      </p:sp>
      <p:sp>
        <p:nvSpPr>
          <p:cNvPr id="49" name="object 6" descr="Beige rectangle">
            <a:extLst>
              <a:ext uri="{FF2B5EF4-FFF2-40B4-BE49-F238E27FC236}">
                <a16:creationId xmlns:a16="http://schemas.microsoft.com/office/drawing/2014/main" id="{E67B2D0F-2920-4165-BC82-05237362DABB}"/>
              </a:ext>
            </a:extLst>
          </p:cNvPr>
          <p:cNvSpPr/>
          <p:nvPr/>
        </p:nvSpPr>
        <p:spPr bwMode="ltGray">
          <a:xfrm>
            <a:off x="957251" y="1352776"/>
            <a:ext cx="2124000" cy="0"/>
          </a:xfrm>
          <a:custGeom>
            <a:avLst/>
            <a:gdLst/>
            <a:ahLst/>
            <a:cxnLst/>
            <a:rect l="l" t="t" r="r" b="b"/>
            <a:pathLst>
              <a:path w="1934210">
                <a:moveTo>
                  <a:pt x="0" y="0"/>
                </a:moveTo>
                <a:lnTo>
                  <a:pt x="193360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9" name="Oval 28" descr="Beige circle">
            <a:extLst>
              <a:ext uri="{FF2B5EF4-FFF2-40B4-BE49-F238E27FC236}">
                <a16:creationId xmlns:a16="http://schemas.microsoft.com/office/drawing/2014/main" id="{23AE393F-46ED-4451-AACA-7EC20B0EE16F}"/>
              </a:ext>
            </a:extLst>
          </p:cNvPr>
          <p:cNvSpPr/>
          <p:nvPr/>
        </p:nvSpPr>
        <p:spPr>
          <a:xfrm>
            <a:off x="4111752" y="1544325"/>
            <a:ext cx="3968496" cy="396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en-US" sz="2400" b="0" i="1" dirty="0">
                <a:effectLst/>
                <a:latin typeface="-apple-system"/>
              </a:rPr>
              <a:t>More than 74% of leaders report they are unprepared and lack the training for the challenges they face in their roles.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E2BD4A-ED19-7687-2D10-44376CE7F63E}"/>
              </a:ext>
            </a:extLst>
          </p:cNvPr>
          <p:cNvSpPr txBox="1"/>
          <p:nvPr/>
        </p:nvSpPr>
        <p:spPr>
          <a:xfrm>
            <a:off x="71561" y="6459049"/>
            <a:ext cx="6790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https://aiirconsulting.com/resource/21-shocking-statistics-on-the-state-of-succession-planning/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5904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People discuss something">
            <a:extLst>
              <a:ext uri="{FF2B5EF4-FFF2-40B4-BE49-F238E27FC236}">
                <a16:creationId xmlns:a16="http://schemas.microsoft.com/office/drawing/2014/main" id="{AA6A75DC-BE31-480B-B034-B1DF7AFA5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15389"/>
            <a:ext cx="12192000" cy="3742611"/>
          </a:xfrm>
        </p:spPr>
      </p:pic>
      <p:sp>
        <p:nvSpPr>
          <p:cNvPr id="12" name="object 3" descr="Blue rectangle">
            <a:extLst>
              <a:ext uri="{FF2B5EF4-FFF2-40B4-BE49-F238E27FC236}">
                <a16:creationId xmlns:a16="http://schemas.microsoft.com/office/drawing/2014/main" id="{CDEEA71D-C3B3-45BB-A776-D17D92A58127}"/>
              </a:ext>
            </a:extLst>
          </p:cNvPr>
          <p:cNvSpPr/>
          <p:nvPr/>
        </p:nvSpPr>
        <p:spPr>
          <a:xfrm>
            <a:off x="2400" y="3115389"/>
            <a:ext cx="12189600" cy="3742611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3" name="Oval 12" descr="Beige oval">
            <a:extLst>
              <a:ext uri="{FF2B5EF4-FFF2-40B4-BE49-F238E27FC236}">
                <a16:creationId xmlns:a16="http://schemas.microsoft.com/office/drawing/2014/main" id="{F336552F-CA64-452F-9BD8-01334388BFF5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F7FB6B-EAC9-40F7-9522-61A8D53E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object 5" descr="Beige rectangle">
            <a:extLst>
              <a:ext uri="{FF2B5EF4-FFF2-40B4-BE49-F238E27FC236}">
                <a16:creationId xmlns:a16="http://schemas.microsoft.com/office/drawing/2014/main" id="{890F7762-BD37-4D33-9F80-1DA07B5E172E}"/>
              </a:ext>
            </a:extLst>
          </p:cNvPr>
          <p:cNvSpPr/>
          <p:nvPr/>
        </p:nvSpPr>
        <p:spPr>
          <a:xfrm>
            <a:off x="915637" y="1346384"/>
            <a:ext cx="3672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2C569-0285-CF0A-F7C9-861BBCD2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43"/>
            <a:ext cx="10515600" cy="1325563"/>
          </a:xfrm>
        </p:spPr>
        <p:txBody>
          <a:bodyPr/>
          <a:lstStyle/>
          <a:p>
            <a:r>
              <a:rPr lang="en-US" dirty="0"/>
              <a:t>WHO IS RESPONSIBLE FOR LEADERSHIP CONTINUITY?</a:t>
            </a:r>
          </a:p>
        </p:txBody>
      </p:sp>
      <p:pic>
        <p:nvPicPr>
          <p:cNvPr id="5" name="Picture 4" descr="Quizzical burrowing owl looking forward">
            <a:extLst>
              <a:ext uri="{FF2B5EF4-FFF2-40B4-BE49-F238E27FC236}">
                <a16:creationId xmlns:a16="http://schemas.microsoft.com/office/drawing/2014/main" id="{20F64880-E216-D007-A38E-D71AB1AEC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84" y="1563512"/>
            <a:ext cx="7270824" cy="505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2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Two person handshake">
            <a:extLst>
              <a:ext uri="{FF2B5EF4-FFF2-40B4-BE49-F238E27FC236}">
                <a16:creationId xmlns:a16="http://schemas.microsoft.com/office/drawing/2014/main" id="{42EF1974-141C-494C-A63E-216742273C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2" name="object 3" descr="Blue rectangle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3" name="Oval 22" descr="Beige oval">
            <a:extLst>
              <a:ext uri="{FF2B5EF4-FFF2-40B4-BE49-F238E27FC236}">
                <a16:creationId xmlns:a16="http://schemas.microsoft.com/office/drawing/2014/main" id="{433945EE-A7C1-410E-BF29-F5CEA2F4F576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8AA6DB-EBDB-4269-B4E5-AD059714C629}"/>
              </a:ext>
            </a:extLst>
          </p:cNvPr>
          <p:cNvSpPr>
            <a:spLocks noGrp="1"/>
          </p:cNvSpPr>
          <p:nvPr>
            <p:ph sz="half" idx="15"/>
          </p:nvPr>
        </p:nvSpPr>
        <p:spPr bwMode="white">
          <a:xfrm>
            <a:off x="8479503" y="1690689"/>
            <a:ext cx="2983732" cy="1922438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1900" b="1" dirty="0">
                <a:solidFill>
                  <a:schemeClr val="bg1"/>
                </a:solidFill>
              </a:rPr>
              <a:t>Business Continuity Practices</a:t>
            </a: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endParaRPr lang="en-US" sz="1400" i="1" spc="-1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F9D9A5-149E-4118-AAE3-8EF91B9C5B7D}"/>
              </a:ext>
            </a:extLst>
          </p:cNvPr>
          <p:cNvSpPr>
            <a:spLocks noGrp="1"/>
          </p:cNvSpPr>
          <p:nvPr>
            <p:ph sz="half" idx="14"/>
          </p:nvPr>
        </p:nvSpPr>
        <p:spPr bwMode="white">
          <a:xfrm>
            <a:off x="4843363" y="1702826"/>
            <a:ext cx="3148965" cy="1922438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1900" b="1" dirty="0">
                <a:solidFill>
                  <a:schemeClr val="bg1"/>
                </a:solidFill>
              </a:rPr>
              <a:t>Clear Pathways and Expectations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0A3AE-E658-426D-96CD-CB0614B7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DEDF39-62EC-40AF-98F4-06A79F1F80F1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818028" y="365125"/>
            <a:ext cx="4324795" cy="1325563"/>
          </a:xfrm>
        </p:spPr>
        <p:txBody>
          <a:bodyPr/>
          <a:lstStyle/>
          <a:p>
            <a:r>
              <a:rPr lang="en-US" dirty="0"/>
              <a:t>Building Continuity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DC0E4E-6822-467C-96E3-77C667B41D2B}"/>
              </a:ext>
            </a:extLst>
          </p:cNvPr>
          <p:cNvSpPr>
            <a:spLocks noGrp="1"/>
          </p:cNvSpPr>
          <p:nvPr>
            <p:ph sz="half" idx="1"/>
          </p:nvPr>
        </p:nvSpPr>
        <p:spPr bwMode="white">
          <a:xfrm>
            <a:off x="1337076" y="1702825"/>
            <a:ext cx="3148965" cy="2146629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1900" b="1" dirty="0">
                <a:solidFill>
                  <a:schemeClr val="bg1"/>
                </a:solidFill>
              </a:rPr>
              <a:t>Great Onboarding and Training</a:t>
            </a: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endParaRPr lang="en-US" sz="1400" i="1" spc="-1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  <a:p>
            <a:pPr marR="5080">
              <a:lnSpc>
                <a:spcPct val="120000"/>
              </a:lnSpc>
              <a:spcBef>
                <a:spcPts val="600"/>
              </a:spcBef>
            </a:pPr>
            <a:endParaRPr lang="en-US" sz="1800" i="1" spc="-1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BCC020E-50A1-4B26-95EE-F180516D8BD8}"/>
              </a:ext>
            </a:extLst>
          </p:cNvPr>
          <p:cNvSpPr>
            <a:spLocks noGrp="1"/>
          </p:cNvSpPr>
          <p:nvPr>
            <p:ph sz="half" idx="16"/>
          </p:nvPr>
        </p:nvSpPr>
        <p:spPr bwMode="white">
          <a:xfrm>
            <a:off x="8479502" y="3849456"/>
            <a:ext cx="3148965" cy="1922438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1900" b="1" dirty="0">
                <a:solidFill>
                  <a:schemeClr val="bg1"/>
                </a:solidFill>
              </a:rPr>
              <a:t>Inclusive practices and transparency at every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2176240-9D71-46A9-959A-FFCF84DC04A3}"/>
              </a:ext>
            </a:extLst>
          </p:cNvPr>
          <p:cNvSpPr>
            <a:spLocks noGrp="1"/>
          </p:cNvSpPr>
          <p:nvPr>
            <p:ph sz="half" idx="17"/>
          </p:nvPr>
        </p:nvSpPr>
        <p:spPr bwMode="white">
          <a:xfrm>
            <a:off x="4843364" y="3849456"/>
            <a:ext cx="2814374" cy="1922438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1900" b="1" dirty="0">
                <a:solidFill>
                  <a:schemeClr val="bg1"/>
                </a:solidFill>
              </a:rPr>
              <a:t>Having a plan (and a plan B and a plan C)</a:t>
            </a: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endParaRPr lang="en-US" sz="1400" i="1" spc="-1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7C0FED8-C734-4A93-8023-C7053E036A1E}"/>
              </a:ext>
            </a:extLst>
          </p:cNvPr>
          <p:cNvSpPr>
            <a:spLocks noGrp="1"/>
          </p:cNvSpPr>
          <p:nvPr>
            <p:ph sz="half" idx="18"/>
          </p:nvPr>
        </p:nvSpPr>
        <p:spPr bwMode="white">
          <a:xfrm>
            <a:off x="1337076" y="3849455"/>
            <a:ext cx="3259789" cy="2377977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1900" b="1" dirty="0">
                <a:solidFill>
                  <a:schemeClr val="bg1"/>
                </a:solidFill>
              </a:rPr>
              <a:t>Trusted Advisors and Mentors</a:t>
            </a:r>
            <a:endParaRPr lang="en-US" dirty="0"/>
          </a:p>
        </p:txBody>
      </p:sp>
      <p:pic>
        <p:nvPicPr>
          <p:cNvPr id="36" name="Picture Placeholder 35" descr="Check icon">
            <a:extLst>
              <a:ext uri="{FF2B5EF4-FFF2-40B4-BE49-F238E27FC236}">
                <a16:creationId xmlns:a16="http://schemas.microsoft.com/office/drawing/2014/main" id="{1A9D8BC9-CF04-4A6C-89E6-E6A18D7419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838200" y="1679575"/>
            <a:ext cx="576000" cy="576000"/>
          </a:xfrm>
        </p:spPr>
      </p:pic>
      <p:pic>
        <p:nvPicPr>
          <p:cNvPr id="38" name="Picture Placeholder 37" descr="Check icon">
            <a:extLst>
              <a:ext uri="{FF2B5EF4-FFF2-40B4-BE49-F238E27FC236}">
                <a16:creationId xmlns:a16="http://schemas.microsoft.com/office/drawing/2014/main" id="{D15B4FC9-0788-4E4C-9F5A-FCFAF69E7E7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4378157" y="1679575"/>
            <a:ext cx="576000" cy="576000"/>
          </a:xfrm>
        </p:spPr>
      </p:pic>
      <p:pic>
        <p:nvPicPr>
          <p:cNvPr id="40" name="Picture Placeholder 39" descr="Check icon">
            <a:extLst>
              <a:ext uri="{FF2B5EF4-FFF2-40B4-BE49-F238E27FC236}">
                <a16:creationId xmlns:a16="http://schemas.microsoft.com/office/drawing/2014/main" id="{250F553C-3E38-47E0-8A58-2967D756991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8015029" y="1679575"/>
            <a:ext cx="576000" cy="576000"/>
          </a:xfrm>
        </p:spPr>
      </p:pic>
      <p:pic>
        <p:nvPicPr>
          <p:cNvPr id="34" name="Picture Placeholder 33" descr="Check icon">
            <a:extLst>
              <a:ext uri="{FF2B5EF4-FFF2-40B4-BE49-F238E27FC236}">
                <a16:creationId xmlns:a16="http://schemas.microsoft.com/office/drawing/2014/main" id="{EA6876F1-58FD-4237-BE75-C15655445FE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838200" y="3792079"/>
            <a:ext cx="576000" cy="576000"/>
          </a:xfrm>
        </p:spPr>
      </p:pic>
      <p:pic>
        <p:nvPicPr>
          <p:cNvPr id="42" name="Picture Placeholder 41" descr="Check icon">
            <a:extLst>
              <a:ext uri="{FF2B5EF4-FFF2-40B4-BE49-F238E27FC236}">
                <a16:creationId xmlns:a16="http://schemas.microsoft.com/office/drawing/2014/main" id="{C9B2F2DF-F5C3-47DD-B3B0-43E328A2AAA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8015029" y="3792078"/>
            <a:ext cx="576000" cy="576000"/>
          </a:xfrm>
        </p:spPr>
      </p:pic>
      <p:sp>
        <p:nvSpPr>
          <p:cNvPr id="24" name="object 5" descr="Beige rectangle">
            <a:extLst>
              <a:ext uri="{FF2B5EF4-FFF2-40B4-BE49-F238E27FC236}">
                <a16:creationId xmlns:a16="http://schemas.microsoft.com/office/drawing/2014/main" id="{73ED10AC-D04B-401B-A6A1-6069912D1664}"/>
              </a:ext>
            </a:extLst>
          </p:cNvPr>
          <p:cNvSpPr/>
          <p:nvPr/>
        </p:nvSpPr>
        <p:spPr bwMode="ltGray">
          <a:xfrm>
            <a:off x="929705" y="1339122"/>
            <a:ext cx="3060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32" name="Picture Placeholder 31" descr="Check icon">
            <a:extLst>
              <a:ext uri="{FF2B5EF4-FFF2-40B4-BE49-F238E27FC236}">
                <a16:creationId xmlns:a16="http://schemas.microsoft.com/office/drawing/2014/main" id="{6054A700-8461-40AD-8429-6C9F6EEEEC4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4378157" y="3792078"/>
            <a:ext cx="576000" cy="576000"/>
          </a:xfrm>
        </p:spPr>
      </p:pic>
    </p:spTree>
    <p:extLst>
      <p:ext uri="{BB962C8B-B14F-4D97-AF65-F5344CB8AC3E}">
        <p14:creationId xmlns:p14="http://schemas.microsoft.com/office/powerpoint/2010/main" val="3366032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760E-5794-42A9-8E56-3837F4FC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348" y="240434"/>
            <a:ext cx="10515600" cy="1325563"/>
          </a:xfrm>
        </p:spPr>
        <p:txBody>
          <a:bodyPr/>
          <a:lstStyle/>
          <a:p>
            <a:r>
              <a:rPr lang="en-US" dirty="0"/>
              <a:t>EXAMPLES OF LEADERSHIP DEVELOPMENT  TOOLS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351522-D6A9-4849-85EE-913E456D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object 18" descr="Beige rectangle">
            <a:extLst>
              <a:ext uri="{FF2B5EF4-FFF2-40B4-BE49-F238E27FC236}">
                <a16:creationId xmlns:a16="http://schemas.microsoft.com/office/drawing/2014/main" id="{7593E25A-C238-4F4D-B05B-996628D42B7D}"/>
              </a:ext>
            </a:extLst>
          </p:cNvPr>
          <p:cNvSpPr/>
          <p:nvPr/>
        </p:nvSpPr>
        <p:spPr>
          <a:xfrm>
            <a:off x="927187" y="1346810"/>
            <a:ext cx="3744000" cy="0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20C2E-DC5B-2857-84D3-625EE3072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680" y="1565997"/>
            <a:ext cx="10419948" cy="492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8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760E-5794-42A9-8E56-3837F4FC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505"/>
            <a:ext cx="10515600" cy="1325563"/>
          </a:xfrm>
        </p:spPr>
        <p:txBody>
          <a:bodyPr/>
          <a:lstStyle/>
          <a:p>
            <a:r>
              <a:rPr lang="en-US" dirty="0"/>
              <a:t>EXAMPLES OF LEADERSHIP DEVELOPMENT TOOLS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351522-D6A9-4849-85EE-913E456D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object 18" descr="Beige rectangle">
            <a:extLst>
              <a:ext uri="{FF2B5EF4-FFF2-40B4-BE49-F238E27FC236}">
                <a16:creationId xmlns:a16="http://schemas.microsoft.com/office/drawing/2014/main" id="{7593E25A-C238-4F4D-B05B-996628D42B7D}"/>
              </a:ext>
            </a:extLst>
          </p:cNvPr>
          <p:cNvSpPr/>
          <p:nvPr/>
        </p:nvSpPr>
        <p:spPr>
          <a:xfrm>
            <a:off x="927187" y="1346810"/>
            <a:ext cx="3744000" cy="0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71482-87CA-574F-D79D-79AF84AAB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763" y="1441805"/>
            <a:ext cx="8024555" cy="50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13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rson wearing yellow">
            <a:extLst>
              <a:ext uri="{FF2B5EF4-FFF2-40B4-BE49-F238E27FC236}">
                <a16:creationId xmlns:a16="http://schemas.microsoft.com/office/drawing/2014/main" id="{E319496B-4945-EF03-7A24-1E6793743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4688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0760E-5794-42A9-8E56-3837F4FC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78586"/>
            <a:ext cx="4870581" cy="3500827"/>
          </a:xfrm>
        </p:spPr>
        <p:txBody>
          <a:bodyPr>
            <a:normAutofit/>
          </a:bodyPr>
          <a:lstStyle/>
          <a:p>
            <a:r>
              <a:rPr lang="en-US" sz="5400" dirty="0"/>
              <a:t>WHAT DO THESE TOOLS SHOW US?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351522-D6A9-4849-85EE-913E456D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015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760E-5794-42A9-8E56-3837F4FC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PLAN?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351522-D6A9-4849-85EE-913E456D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object 18" descr="Beige rectangle">
            <a:extLst>
              <a:ext uri="{FF2B5EF4-FFF2-40B4-BE49-F238E27FC236}">
                <a16:creationId xmlns:a16="http://schemas.microsoft.com/office/drawing/2014/main" id="{7593E25A-C238-4F4D-B05B-996628D42B7D}"/>
              </a:ext>
            </a:extLst>
          </p:cNvPr>
          <p:cNvSpPr/>
          <p:nvPr/>
        </p:nvSpPr>
        <p:spPr>
          <a:xfrm>
            <a:off x="927187" y="1346810"/>
            <a:ext cx="3744000" cy="0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D59272-8514-D96F-3A22-DD68975A5F8B}"/>
              </a:ext>
            </a:extLst>
          </p:cNvPr>
          <p:cNvSpPr txBox="1"/>
          <p:nvPr/>
        </p:nvSpPr>
        <p:spPr>
          <a:xfrm>
            <a:off x="1500673" y="1866122"/>
            <a:ext cx="9190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It’s exactly what you think… but there are some nuances</a:t>
            </a:r>
          </a:p>
          <a:p>
            <a:endParaRPr lang="en-US" sz="2400" dirty="0">
              <a:solidFill>
                <a:schemeClr val="accent2"/>
              </a:solidFill>
            </a:endParaRPr>
          </a:p>
          <a:p>
            <a:endParaRPr lang="en-US" sz="2400" dirty="0">
              <a:solidFill>
                <a:schemeClr val="accent2"/>
              </a:solidFill>
            </a:endParaRPr>
          </a:p>
          <a:p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Right people on the right seat on the bus (Good to Great)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- Are they a SME? A Thought Leader? A Strategic Leader?</a:t>
            </a:r>
          </a:p>
          <a:p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Rockstars vs. Superstars (Radical Candor)  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- Are their skills somewhere else?</a:t>
            </a:r>
          </a:p>
        </p:txBody>
      </p:sp>
    </p:spTree>
    <p:extLst>
      <p:ext uri="{BB962C8B-B14F-4D97-AF65-F5344CB8AC3E}">
        <p14:creationId xmlns:p14="http://schemas.microsoft.com/office/powerpoint/2010/main" val="339509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8AF702-A859-4D49-823E-45570287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5D9271-B659-4A45-8868-BAEC4EF7D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52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Failure to Plan</a:t>
            </a:r>
          </a:p>
        </p:txBody>
      </p:sp>
      <p:sp>
        <p:nvSpPr>
          <p:cNvPr id="29" name="object 27" descr="Beige rectangle">
            <a:extLst>
              <a:ext uri="{FF2B5EF4-FFF2-40B4-BE49-F238E27FC236}">
                <a16:creationId xmlns:a16="http://schemas.microsoft.com/office/drawing/2014/main" id="{CE178D24-EC15-4677-8CE4-B6FAE887C7CE}"/>
              </a:ext>
            </a:extLst>
          </p:cNvPr>
          <p:cNvSpPr/>
          <p:nvPr/>
        </p:nvSpPr>
        <p:spPr>
          <a:xfrm>
            <a:off x="947015" y="1341198"/>
            <a:ext cx="2808000" cy="0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D08EA-D256-1CF9-9E81-E626D614883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1556" y="1958448"/>
            <a:ext cx="10425684" cy="1906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What are some assumptions we make about this process?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How do we plan for the unforeseen?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E964C1-D589-75CC-7098-791EDBA1F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556" y="4236097"/>
            <a:ext cx="10593840" cy="2158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What happens if we do </a:t>
            </a:r>
            <a:r>
              <a:rPr lang="en-US" sz="2400">
                <a:solidFill>
                  <a:schemeClr val="accent2"/>
                </a:solidFill>
              </a:rPr>
              <a:t>nothing?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04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8AF702-A859-4D49-823E-45570287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5D9271-B659-4A45-8868-BAEC4EF7D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52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LEADERSHIP CONTINUITY AND MEMBERSHIP</a:t>
            </a:r>
          </a:p>
        </p:txBody>
      </p:sp>
      <p:sp>
        <p:nvSpPr>
          <p:cNvPr id="29" name="object 27" descr="Beige rectangle">
            <a:extLst>
              <a:ext uri="{FF2B5EF4-FFF2-40B4-BE49-F238E27FC236}">
                <a16:creationId xmlns:a16="http://schemas.microsoft.com/office/drawing/2014/main" id="{CE178D24-EC15-4677-8CE4-B6FAE887C7CE}"/>
              </a:ext>
            </a:extLst>
          </p:cNvPr>
          <p:cNvSpPr/>
          <p:nvPr/>
        </p:nvSpPr>
        <p:spPr>
          <a:xfrm>
            <a:off x="947015" y="1341198"/>
            <a:ext cx="2808000" cy="0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39D096-C87A-4096-8E8C-6439C9C6C3A2}"/>
              </a:ext>
            </a:extLst>
          </p:cNvPr>
          <p:cNvSpPr/>
          <p:nvPr/>
        </p:nvSpPr>
        <p:spPr>
          <a:xfrm>
            <a:off x="8285261" y="4699152"/>
            <a:ext cx="2268537" cy="1255219"/>
          </a:xfrm>
          <a:prstGeom prst="rect">
            <a:avLst/>
          </a:prstGeom>
          <a:solidFill>
            <a:schemeClr val="accent1"/>
          </a:solidFill>
        </p:spPr>
        <p:txBody>
          <a:bodyPr wrap="square" anchor="ctr" anchorCtr="0">
            <a:noAutofit/>
          </a:bodyPr>
          <a:lstStyle/>
          <a:p>
            <a:pPr marL="237490">
              <a:lnSpc>
                <a:spcPct val="100000"/>
              </a:lnSpc>
              <a:spcBef>
                <a:spcPts val="1055"/>
              </a:spcBef>
            </a:pPr>
            <a:endParaRPr lang="en-US" sz="1200" b="1" i="1" spc="-15" dirty="0">
              <a:solidFill>
                <a:schemeClr val="tx2">
                  <a:alpha val="70000"/>
                </a:schemeClr>
              </a:solidFill>
              <a:cs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D08EA-D256-1CF9-9E81-E626D614883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4439" y="1799040"/>
            <a:ext cx="11204405" cy="19068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What are some membership best practices your chapter utilizes for retention? </a:t>
            </a:r>
          </a:p>
          <a:p>
            <a:pPr marL="0" indent="0">
              <a:buNone/>
            </a:pPr>
            <a:r>
              <a:rPr lang="en-US" sz="2400" dirty="0"/>
              <a:t>How do these relate to leadership continuity? </a:t>
            </a:r>
          </a:p>
          <a:p>
            <a:pPr marL="0" indent="0">
              <a:buNone/>
            </a:pPr>
            <a:r>
              <a:rPr lang="en-US" sz="2400" dirty="0"/>
              <a:t>What does membership recruitment have to do with it? </a:t>
            </a:r>
          </a:p>
          <a:p>
            <a:pPr marL="0" indent="0">
              <a:buNone/>
            </a:pPr>
            <a:r>
              <a:rPr lang="en-US" sz="2400" dirty="0"/>
              <a:t>Where is there room for growth?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Content Placeholder 6" descr="Three women brainstorming">
            <a:extLst>
              <a:ext uri="{FF2B5EF4-FFF2-40B4-BE49-F238E27FC236}">
                <a16:creationId xmlns:a16="http://schemas.microsoft.com/office/drawing/2014/main" id="{DC403D41-6C36-6F78-4551-C680B0A087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84" y="4027416"/>
            <a:ext cx="4805265" cy="273336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5E4D64-0CDC-2B0E-A1AB-C8CB48C47E44}"/>
              </a:ext>
            </a:extLst>
          </p:cNvPr>
          <p:cNvSpPr txBox="1"/>
          <p:nvPr/>
        </p:nvSpPr>
        <p:spPr>
          <a:xfrm>
            <a:off x="8285261" y="5003595"/>
            <a:ext cx="226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concepts are INTERSECTIONAL!</a:t>
            </a:r>
          </a:p>
        </p:txBody>
      </p:sp>
    </p:spTree>
    <p:extLst>
      <p:ext uri="{BB962C8B-B14F-4D97-AF65-F5344CB8AC3E}">
        <p14:creationId xmlns:p14="http://schemas.microsoft.com/office/powerpoint/2010/main" val="1422486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2894B736-0F24-454E-8A9D-717EB7869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692422" cy="6858000"/>
          </a:xfrm>
          <a:prstGeom prst="rect">
            <a:avLst/>
          </a:prstGeom>
        </p:spPr>
      </p:pic>
      <p:sp>
        <p:nvSpPr>
          <p:cNvPr id="5" name="object 3" descr="Beige rectangle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object 6" descr="Blue rectangle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6003207" y="1664970"/>
            <a:ext cx="6188793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198107" y="2331086"/>
            <a:ext cx="5165558" cy="83385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ABOUT ME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object 9" descr="Beige rectangle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 bwMode="white">
          <a:xfrm flipV="1">
            <a:off x="6313932" y="2982097"/>
            <a:ext cx="3835084" cy="60327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 bwMode="white">
          <a:xfrm>
            <a:off x="6692421" y="3217631"/>
            <a:ext cx="3008169" cy="172012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L.A. Native </a:t>
            </a:r>
          </a:p>
          <a:p>
            <a:pPr marL="0" indent="0">
              <a:buNone/>
            </a:pPr>
            <a:r>
              <a:rPr lang="en-US" sz="18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Life-long Learner </a:t>
            </a:r>
          </a:p>
          <a:p>
            <a:pPr marL="0" indent="0">
              <a:buNone/>
            </a:pPr>
            <a:r>
              <a:rPr lang="en-US" sz="18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Nonprofit Sector Professional</a:t>
            </a:r>
          </a:p>
          <a:p>
            <a:pPr marL="0" indent="0">
              <a:buNone/>
            </a:pPr>
            <a:r>
              <a:rPr lang="en-US" sz="18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Volunteer </a:t>
            </a:r>
          </a:p>
          <a:p>
            <a:pPr marL="0" indent="0">
              <a:buNone/>
            </a:pPr>
            <a:r>
              <a:rPr lang="en-US" sz="18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Avid Traveler</a:t>
            </a:r>
          </a:p>
          <a:p>
            <a:pPr marL="0" indent="0">
              <a:buNone/>
            </a:pPr>
            <a:endParaRPr lang="en-US" sz="1800" i="1" spc="-2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949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onde wearing a red shirt">
            <a:extLst>
              <a:ext uri="{FF2B5EF4-FFF2-40B4-BE49-F238E27FC236}">
                <a16:creationId xmlns:a16="http://schemas.microsoft.com/office/drawing/2014/main" id="{E319496B-4945-EF03-7A24-1E6793743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755" y="0"/>
            <a:ext cx="114233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0760E-5794-42A9-8E56-3837F4FC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55" y="1678586"/>
            <a:ext cx="4870581" cy="350082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HOW ARE WE EMPOWERING PEOPLE  TO STEP UP?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351522-D6A9-4849-85EE-913E456D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805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760E-5794-42A9-8E56-3837F4FC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351522-D6A9-4849-85EE-913E456D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object 18" descr="Beige rectangle">
            <a:extLst>
              <a:ext uri="{FF2B5EF4-FFF2-40B4-BE49-F238E27FC236}">
                <a16:creationId xmlns:a16="http://schemas.microsoft.com/office/drawing/2014/main" id="{7593E25A-C238-4F4D-B05B-996628D42B7D}"/>
              </a:ext>
            </a:extLst>
          </p:cNvPr>
          <p:cNvSpPr/>
          <p:nvPr/>
        </p:nvSpPr>
        <p:spPr>
          <a:xfrm>
            <a:off x="927187" y="1346810"/>
            <a:ext cx="3744000" cy="0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E5C24-7B08-13EC-AA8D-C2B86062E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761" y="1426444"/>
            <a:ext cx="7707087" cy="511798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F28B478-3974-11A1-0747-8219141A1003}"/>
              </a:ext>
            </a:extLst>
          </p:cNvPr>
          <p:cNvSpPr/>
          <p:nvPr/>
        </p:nvSpPr>
        <p:spPr>
          <a:xfrm>
            <a:off x="6096000" y="4890380"/>
            <a:ext cx="1436914" cy="1082351"/>
          </a:xfrm>
          <a:prstGeom prst="ellipse">
            <a:avLst/>
          </a:prstGeom>
          <a:noFill/>
          <a:ln w="57150">
            <a:solidFill>
              <a:srgbClr val="009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C1CBE1-9421-1CD0-9FF2-A150F8833338}"/>
              </a:ext>
            </a:extLst>
          </p:cNvPr>
          <p:cNvSpPr/>
          <p:nvPr/>
        </p:nvSpPr>
        <p:spPr>
          <a:xfrm>
            <a:off x="6565641" y="2208182"/>
            <a:ext cx="1436914" cy="1082351"/>
          </a:xfrm>
          <a:prstGeom prst="ellipse">
            <a:avLst/>
          </a:prstGeom>
          <a:noFill/>
          <a:ln w="57150">
            <a:solidFill>
              <a:srgbClr val="009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DF4B3F2-B9B8-8AB5-2706-CB60099EB069}"/>
              </a:ext>
            </a:extLst>
          </p:cNvPr>
          <p:cNvSpPr/>
          <p:nvPr/>
        </p:nvSpPr>
        <p:spPr>
          <a:xfrm>
            <a:off x="8271244" y="2208181"/>
            <a:ext cx="1436914" cy="1082351"/>
          </a:xfrm>
          <a:prstGeom prst="ellipse">
            <a:avLst/>
          </a:prstGeom>
          <a:noFill/>
          <a:ln w="57150">
            <a:solidFill>
              <a:srgbClr val="009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53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lue rectangle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object 3" descr="Blue rectangle">
            <a:extLst>
              <a:ext uri="{FF2B5EF4-FFF2-40B4-BE49-F238E27FC236}">
                <a16:creationId xmlns:a16="http://schemas.microsoft.com/office/drawing/2014/main" id="{A277388B-76FD-44C4-B506-F8A157E57C65}"/>
              </a:ext>
            </a:extLst>
          </p:cNvPr>
          <p:cNvSpPr/>
          <p:nvPr/>
        </p:nvSpPr>
        <p:spPr>
          <a:xfrm>
            <a:off x="24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Oval 8" descr="Beige oval">
            <a:extLst>
              <a:ext uri="{FF2B5EF4-FFF2-40B4-BE49-F238E27FC236}">
                <a16:creationId xmlns:a16="http://schemas.microsoft.com/office/drawing/2014/main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00B79-44BB-4D5F-B51D-2270A854D77A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838200" y="32995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FURTHER LEARNING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13" name="Content Placeholder 12" descr="Table">
            <a:extLst>
              <a:ext uri="{FF2B5EF4-FFF2-40B4-BE49-F238E27FC236}">
                <a16:creationId xmlns:a16="http://schemas.microsoft.com/office/drawing/2014/main" id="{1D6AB21B-0AB3-44DD-AD8E-D2EDD77DEA42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19575844"/>
              </p:ext>
            </p:extLst>
          </p:nvPr>
        </p:nvGraphicFramePr>
        <p:xfrm>
          <a:off x="838200" y="1985475"/>
          <a:ext cx="10273643" cy="3484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410">
                  <a:extLst>
                    <a:ext uri="{9D8B030D-6E8A-4147-A177-3AD203B41FA5}">
                      <a16:colId xmlns:a16="http://schemas.microsoft.com/office/drawing/2014/main" val="3572385518"/>
                    </a:ext>
                  </a:extLst>
                </a:gridCol>
                <a:gridCol w="2568410">
                  <a:extLst>
                    <a:ext uri="{9D8B030D-6E8A-4147-A177-3AD203B41FA5}">
                      <a16:colId xmlns:a16="http://schemas.microsoft.com/office/drawing/2014/main" val="1440817424"/>
                    </a:ext>
                  </a:extLst>
                </a:gridCol>
                <a:gridCol w="2568413">
                  <a:extLst>
                    <a:ext uri="{9D8B030D-6E8A-4147-A177-3AD203B41FA5}">
                      <a16:colId xmlns:a16="http://schemas.microsoft.com/office/drawing/2014/main" val="1835666774"/>
                    </a:ext>
                  </a:extLst>
                </a:gridCol>
                <a:gridCol w="2568410">
                  <a:extLst>
                    <a:ext uri="{9D8B030D-6E8A-4147-A177-3AD203B41FA5}">
                      <a16:colId xmlns:a16="http://schemas.microsoft.com/office/drawing/2014/main" val="3312468757"/>
                    </a:ext>
                  </a:extLst>
                </a:gridCol>
              </a:tblGrid>
              <a:tr h="95422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120738"/>
                  </a:ext>
                </a:extLst>
              </a:tr>
              <a:tr h="2183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3200" b="0" i="1" u="none" strike="noStrike" kern="1200" cap="none" spc="-25" normalizeH="0" baseline="0" noProof="0" dirty="0">
                        <a:ln>
                          <a:noFill/>
                        </a:ln>
                        <a:solidFill>
                          <a:srgbClr val="64B2C1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Arial "/>
                        <a:ea typeface="+mn-ea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3200" b="0" i="1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Good to Great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3200" b="0" i="1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(book)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3200" b="0" i="1" u="none" strike="noStrike" kern="1200" cap="none" spc="-25" normalizeH="0" baseline="0" noProof="0" dirty="0">
                        <a:ln>
                          <a:noFill/>
                        </a:ln>
                        <a:solidFill>
                          <a:srgbClr val="64B2C1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Arial "/>
                        <a:ea typeface="+mn-ea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3200" b="0" i="1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Radical Candor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3200" b="0" i="1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(book)</a:t>
                      </a:r>
                      <a:endParaRPr kumimoji="0" lang="en-US" sz="3200" b="0" i="1" u="none" strike="noStrike" kern="1200" cap="none" spc="-25" normalizeH="0" baseline="0" noProof="0" dirty="0">
                        <a:ln>
                          <a:noFill/>
                        </a:ln>
                        <a:solidFill>
                          <a:srgbClr val="64B2C1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Arial 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3200" i="1" kern="1200" spc="-25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32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Nonprofit Ready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32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(online)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3200" i="1" kern="1200" spc="-25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32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Lollipop Moments (TED talk excerpt)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5001753"/>
                  </a:ext>
                </a:extLst>
              </a:tr>
            </a:tbl>
          </a:graphicData>
        </a:graphic>
      </p:graphicFrame>
      <p:sp>
        <p:nvSpPr>
          <p:cNvPr id="11" name="object 5" descr="Beige rectangle">
            <a:extLst>
              <a:ext uri="{FF2B5EF4-FFF2-40B4-BE49-F238E27FC236}">
                <a16:creationId xmlns:a16="http://schemas.microsoft.com/office/drawing/2014/main" id="{B07BA1F9-2C19-4C07-B29B-18B9FBCC4755}"/>
              </a:ext>
            </a:extLst>
          </p:cNvPr>
          <p:cNvSpPr/>
          <p:nvPr/>
        </p:nvSpPr>
        <p:spPr bwMode="white">
          <a:xfrm>
            <a:off x="947607" y="1324564"/>
            <a:ext cx="4536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03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5B371-F992-4547-B936-23F16F44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44" y="417362"/>
            <a:ext cx="3932237" cy="1302111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89DD8-AB5B-4556-B381-45F1AC07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Placeholder 6" descr="Three friends studying at cafe">
            <a:extLst>
              <a:ext uri="{FF2B5EF4-FFF2-40B4-BE49-F238E27FC236}">
                <a16:creationId xmlns:a16="http://schemas.microsoft.com/office/drawing/2014/main" id="{2CD8DFC9-E679-43B6-94BA-67756E397A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1861" y="1978090"/>
            <a:ext cx="7228278" cy="4277152"/>
          </a:xfrm>
        </p:spPr>
      </p:pic>
      <p:sp>
        <p:nvSpPr>
          <p:cNvPr id="8" name="object 13" descr="Beige rectangle">
            <a:extLst>
              <a:ext uri="{FF2B5EF4-FFF2-40B4-BE49-F238E27FC236}">
                <a16:creationId xmlns:a16="http://schemas.microsoft.com/office/drawing/2014/main" id="{DFB86A96-0959-48CB-911E-06E243290C23}"/>
              </a:ext>
            </a:extLst>
          </p:cNvPr>
          <p:cNvSpPr/>
          <p:nvPr/>
        </p:nvSpPr>
        <p:spPr>
          <a:xfrm>
            <a:off x="919594" y="1786728"/>
            <a:ext cx="3096000" cy="0"/>
          </a:xfrm>
          <a:custGeom>
            <a:avLst/>
            <a:gdLst/>
            <a:ahLst/>
            <a:cxnLst/>
            <a:rect l="l" t="t" r="r" b="b"/>
            <a:pathLst>
              <a:path w="2694304">
                <a:moveTo>
                  <a:pt x="0" y="0"/>
                </a:moveTo>
                <a:lnTo>
                  <a:pt x="2694127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812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Light bulb glowing">
            <a:extLst>
              <a:ext uri="{FF2B5EF4-FFF2-40B4-BE49-F238E27FC236}">
                <a16:creationId xmlns:a16="http://schemas.microsoft.com/office/drawing/2014/main" id="{BD5BAEF8-04EE-4148-AB9D-25427A926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8" y="0"/>
            <a:ext cx="8971722" cy="685665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537408-2125-4CE5-92A7-F7E0FCBA31D0}"/>
              </a:ext>
            </a:extLst>
          </p:cNvPr>
          <p:cNvSpPr txBox="1">
            <a:spLocks/>
          </p:cNvSpPr>
          <p:nvPr/>
        </p:nvSpPr>
        <p:spPr>
          <a:xfrm>
            <a:off x="-1" y="1341439"/>
            <a:ext cx="6348413" cy="4140200"/>
          </a:xfrm>
          <a:prstGeom prst="rect">
            <a:avLst/>
          </a:prstGeom>
          <a:solidFill>
            <a:schemeClr val="accent2"/>
          </a:solidFill>
        </p:spPr>
        <p:txBody>
          <a:bodyPr lIns="1548000" tIns="216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100"/>
              </a:spcBef>
              <a:buFont typeface="Arial" panose="020B0604020202020204" pitchFamily="34" charset="0"/>
              <a:buNone/>
            </a:pPr>
            <a:r>
              <a:rPr lang="en-US" sz="2500" b="1" i="1" spc="6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Britt Vaughan</a:t>
            </a:r>
            <a:endParaRPr lang="en-US" sz="2500" b="1" i="1" dirty="0">
              <a:solidFill>
                <a:schemeClr val="bg2">
                  <a:lumMod val="20000"/>
                  <a:lumOff val="80000"/>
                  <a:alpha val="75000"/>
                </a:schemeClr>
              </a:solidFill>
              <a:cs typeface="Arial"/>
            </a:endParaRPr>
          </a:p>
          <a:p>
            <a:pPr marL="0" marR="5080" indent="0">
              <a:buFont typeface="Arial" panose="020B0604020202020204" pitchFamily="34" charset="0"/>
              <a:buNone/>
            </a:pPr>
            <a:r>
              <a:rPr lang="en-US" sz="2500" b="1" i="1" spc="7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BrittVaughan@outlook.com</a:t>
            </a:r>
          </a:p>
          <a:p>
            <a:pPr marL="0" marR="5080" indent="0">
              <a:buFont typeface="Arial" panose="020B0604020202020204" pitchFamily="34" charset="0"/>
              <a:buNone/>
            </a:pPr>
            <a:endParaRPr lang="en-US" sz="2500" b="1" i="1" dirty="0">
              <a:solidFill>
                <a:schemeClr val="bg2">
                  <a:lumMod val="20000"/>
                  <a:lumOff val="80000"/>
                  <a:alpha val="75000"/>
                </a:schemeClr>
              </a:solidFill>
              <a:cs typeface="Arial"/>
            </a:endParaRP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endParaRPr lang="en-US" sz="2500" b="1" dirty="0">
              <a:solidFill>
                <a:schemeClr val="bg2">
                  <a:alpha val="50000"/>
                </a:schemeClr>
              </a:solidFill>
            </a:endParaRPr>
          </a:p>
        </p:txBody>
      </p:sp>
      <p:sp>
        <p:nvSpPr>
          <p:cNvPr id="6" name="object 6" descr="Beige rectangle">
            <a:extLst>
              <a:ext uri="{FF2B5EF4-FFF2-40B4-BE49-F238E27FC236}">
                <a16:creationId xmlns:a16="http://schemas.microsoft.com/office/drawing/2014/main" id="{B0C70F64-F3E5-413B-AF4F-E15CE944B761}"/>
              </a:ext>
            </a:extLst>
          </p:cNvPr>
          <p:cNvSpPr/>
          <p:nvPr/>
        </p:nvSpPr>
        <p:spPr bwMode="ltGray">
          <a:xfrm>
            <a:off x="931203" y="2894901"/>
            <a:ext cx="4176000" cy="0"/>
          </a:xfrm>
          <a:custGeom>
            <a:avLst/>
            <a:gdLst/>
            <a:ahLst/>
            <a:cxnLst/>
            <a:rect l="l" t="t" r="r" b="b"/>
            <a:pathLst>
              <a:path w="4206240">
                <a:moveTo>
                  <a:pt x="0" y="0"/>
                </a:moveTo>
                <a:lnTo>
                  <a:pt x="420624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43A5E-77DF-44FD-800D-158434A3ABC6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838200" y="1701559"/>
            <a:ext cx="4859215" cy="1325563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THANK YOU!</a:t>
            </a:r>
            <a:endParaRPr lang="en-US" sz="5000" dirty="0"/>
          </a:p>
        </p:txBody>
      </p:sp>
      <p:pic>
        <p:nvPicPr>
          <p:cNvPr id="11" name="Graphic 10" descr="Person icon">
            <a:extLst>
              <a:ext uri="{FF2B5EF4-FFF2-40B4-BE49-F238E27FC236}">
                <a16:creationId xmlns:a16="http://schemas.microsoft.com/office/drawing/2014/main" id="{623730AD-04DB-4D31-90B9-486007BC4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237" y="3470503"/>
            <a:ext cx="342900" cy="352425"/>
          </a:xfrm>
          <a:prstGeom prst="rect">
            <a:avLst/>
          </a:prstGeom>
        </p:spPr>
      </p:pic>
      <p:pic>
        <p:nvPicPr>
          <p:cNvPr id="12" name="Graphic 11" descr="Mail icon">
            <a:extLst>
              <a:ext uri="{FF2B5EF4-FFF2-40B4-BE49-F238E27FC236}">
                <a16:creationId xmlns:a16="http://schemas.microsoft.com/office/drawing/2014/main" id="{A19DD78C-1BBA-435D-AB9C-910A5A3B5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5237" y="396570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5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760E-5794-42A9-8E56-3837F4FC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32987" cy="1325563"/>
          </a:xfrm>
        </p:spPr>
        <p:txBody>
          <a:bodyPr/>
          <a:lstStyle/>
          <a:p>
            <a:r>
              <a:rPr lang="en-US" dirty="0"/>
              <a:t>ABOUT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351522-D6A9-4849-85EE-913E456D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object 18" descr="Beige rectangle">
            <a:extLst>
              <a:ext uri="{FF2B5EF4-FFF2-40B4-BE49-F238E27FC236}">
                <a16:creationId xmlns:a16="http://schemas.microsoft.com/office/drawing/2014/main" id="{7593E25A-C238-4F4D-B05B-996628D42B7D}"/>
              </a:ext>
            </a:extLst>
          </p:cNvPr>
          <p:cNvSpPr/>
          <p:nvPr/>
        </p:nvSpPr>
        <p:spPr>
          <a:xfrm>
            <a:off x="927187" y="1346810"/>
            <a:ext cx="3744000" cy="0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CFC7D-2A6A-10BE-3BAA-0A7AAF12CB64}"/>
              </a:ext>
            </a:extLst>
          </p:cNvPr>
          <p:cNvSpPr txBox="1"/>
          <p:nvPr/>
        </p:nvSpPr>
        <p:spPr>
          <a:xfrm>
            <a:off x="785014" y="1819469"/>
            <a:ext cx="108623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How many are current presidents of your chapter? </a:t>
            </a:r>
          </a:p>
          <a:p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dirty="0">
                <a:solidFill>
                  <a:schemeClr val="accent2"/>
                </a:solidFill>
              </a:rPr>
              <a:t>How many of you felt you were well prepared to take on this position?</a:t>
            </a:r>
          </a:p>
          <a:p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dirty="0">
                <a:solidFill>
                  <a:schemeClr val="accent2"/>
                </a:solidFill>
              </a:rPr>
              <a:t>How many have engaged in leadership continuity or succession planning as part of your profession? </a:t>
            </a:r>
          </a:p>
          <a:p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dirty="0">
                <a:solidFill>
                  <a:schemeClr val="accent2"/>
                </a:solidFill>
              </a:rPr>
              <a:t>How many have engaged in it as part of your chapter? </a:t>
            </a:r>
          </a:p>
        </p:txBody>
      </p:sp>
    </p:spTree>
    <p:extLst>
      <p:ext uri="{BB962C8B-B14F-4D97-AF65-F5344CB8AC3E}">
        <p14:creationId xmlns:p14="http://schemas.microsoft.com/office/powerpoint/2010/main" val="2294946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lue rectangle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object 3" descr="Blue rectangle">
            <a:extLst>
              <a:ext uri="{FF2B5EF4-FFF2-40B4-BE49-F238E27FC236}">
                <a16:creationId xmlns:a16="http://schemas.microsoft.com/office/drawing/2014/main" id="{A277388B-76FD-44C4-B506-F8A157E57C65}"/>
              </a:ext>
            </a:extLst>
          </p:cNvPr>
          <p:cNvSpPr/>
          <p:nvPr/>
        </p:nvSpPr>
        <p:spPr>
          <a:xfrm>
            <a:off x="24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Oval 8" descr="Beige oval">
            <a:extLst>
              <a:ext uri="{FF2B5EF4-FFF2-40B4-BE49-F238E27FC236}">
                <a16:creationId xmlns:a16="http://schemas.microsoft.com/office/drawing/2014/main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00B79-44BB-4D5F-B51D-2270A854D77A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838200" y="32995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SESSION OUTCOMES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13" name="Content Placeholder 12" descr="Table">
            <a:extLst>
              <a:ext uri="{FF2B5EF4-FFF2-40B4-BE49-F238E27FC236}">
                <a16:creationId xmlns:a16="http://schemas.microsoft.com/office/drawing/2014/main" id="{1D6AB21B-0AB3-44DD-AD8E-D2EDD77DEA42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117747541"/>
              </p:ext>
            </p:extLst>
          </p:nvPr>
        </p:nvGraphicFramePr>
        <p:xfrm>
          <a:off x="1372481" y="2065642"/>
          <a:ext cx="9447038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759">
                  <a:extLst>
                    <a:ext uri="{9D8B030D-6E8A-4147-A177-3AD203B41FA5}">
                      <a16:colId xmlns:a16="http://schemas.microsoft.com/office/drawing/2014/main" val="3572385518"/>
                    </a:ext>
                  </a:extLst>
                </a:gridCol>
                <a:gridCol w="2361759">
                  <a:extLst>
                    <a:ext uri="{9D8B030D-6E8A-4147-A177-3AD203B41FA5}">
                      <a16:colId xmlns:a16="http://schemas.microsoft.com/office/drawing/2014/main" val="1440817424"/>
                    </a:ext>
                  </a:extLst>
                </a:gridCol>
                <a:gridCol w="2361761">
                  <a:extLst>
                    <a:ext uri="{9D8B030D-6E8A-4147-A177-3AD203B41FA5}">
                      <a16:colId xmlns:a16="http://schemas.microsoft.com/office/drawing/2014/main" val="1835666774"/>
                    </a:ext>
                  </a:extLst>
                </a:gridCol>
                <a:gridCol w="2361759">
                  <a:extLst>
                    <a:ext uri="{9D8B030D-6E8A-4147-A177-3AD203B41FA5}">
                      <a16:colId xmlns:a16="http://schemas.microsoft.com/office/drawing/2014/main" val="3312468757"/>
                    </a:ext>
                  </a:extLst>
                </a:gridCol>
              </a:tblGrid>
              <a:tr h="16498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120738"/>
                  </a:ext>
                </a:extLst>
              </a:tr>
              <a:tr h="12556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1" u="none" strike="noStrike" kern="1200" cap="none" spc="-25" normalizeH="0" baseline="0" noProof="0" dirty="0">
                        <a:ln>
                          <a:noFill/>
                        </a:ln>
                        <a:solidFill>
                          <a:srgbClr val="64B2C1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Arial "/>
                        <a:ea typeface="+mn-ea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800" b="0" i="1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Define and Value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800" b="0" i="1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Leaderhip Continuity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800" b="0" i="1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Understand the relationship between leadership continuity and membership practices</a:t>
                      </a:r>
                      <a:endParaRPr kumimoji="0" lang="en-US" sz="1800" b="0" i="1" u="none" strike="noStrike" kern="1200" cap="none" spc="-25" normalizeH="0" baseline="0" noProof="0" dirty="0">
                        <a:ln>
                          <a:noFill/>
                        </a:ln>
                        <a:solidFill>
                          <a:srgbClr val="64B2C1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Arial 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800" i="1" kern="1200" spc="-25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Identify practical leadership continuity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800" i="1" kern="1200" spc="-25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Seek more knowledge on the topic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5001753"/>
                  </a:ext>
                </a:extLst>
              </a:tr>
            </a:tbl>
          </a:graphicData>
        </a:graphic>
      </p:graphicFrame>
      <p:sp>
        <p:nvSpPr>
          <p:cNvPr id="11" name="object 5" descr="Beige rectangle">
            <a:extLst>
              <a:ext uri="{FF2B5EF4-FFF2-40B4-BE49-F238E27FC236}">
                <a16:creationId xmlns:a16="http://schemas.microsoft.com/office/drawing/2014/main" id="{B07BA1F9-2C19-4C07-B29B-18B9FBCC4755}"/>
              </a:ext>
            </a:extLst>
          </p:cNvPr>
          <p:cNvSpPr/>
          <p:nvPr/>
        </p:nvSpPr>
        <p:spPr bwMode="white">
          <a:xfrm>
            <a:off x="947607" y="1324564"/>
            <a:ext cx="4536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cxnSp>
        <p:nvCxnSpPr>
          <p:cNvPr id="12" name="Straight Connector 11" descr="Line">
            <a:extLst>
              <a:ext uri="{FF2B5EF4-FFF2-40B4-BE49-F238E27FC236}">
                <a16:creationId xmlns:a16="http://schemas.microsoft.com/office/drawing/2014/main" id="{0D4D8421-B427-472B-95AE-FBBC914ACC5F}"/>
              </a:ext>
            </a:extLst>
          </p:cNvPr>
          <p:cNvCxnSpPr/>
          <p:nvPr/>
        </p:nvCxnSpPr>
        <p:spPr>
          <a:xfrm>
            <a:off x="6096000" y="4101403"/>
            <a:ext cx="0" cy="396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81554E6-FFC7-4D10-8E15-D72915B89452}"/>
              </a:ext>
            </a:extLst>
          </p:cNvPr>
          <p:cNvSpPr/>
          <p:nvPr/>
        </p:nvSpPr>
        <p:spPr>
          <a:xfrm>
            <a:off x="4583907" y="4487445"/>
            <a:ext cx="3024187" cy="647700"/>
          </a:xfrm>
          <a:prstGeom prst="rect">
            <a:avLst/>
          </a:prstGeom>
          <a:solidFill>
            <a:schemeClr val="accent1"/>
          </a:solidFill>
        </p:spPr>
        <p:txBody>
          <a:bodyPr wrap="square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lang="en-US" sz="3000" dirty="0">
                <a:solidFill>
                  <a:schemeClr val="tx2"/>
                </a:solidFill>
                <a:latin typeface="+mj-lt"/>
              </a:rPr>
              <a:t>SUCCESS</a:t>
            </a:r>
          </a:p>
        </p:txBody>
      </p:sp>
    </p:spTree>
    <p:extLst>
      <p:ext uri="{BB962C8B-B14F-4D97-AF65-F5344CB8AC3E}">
        <p14:creationId xmlns:p14="http://schemas.microsoft.com/office/powerpoint/2010/main" val="647700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Woman wearing turtleneck">
            <a:extLst>
              <a:ext uri="{FF2B5EF4-FFF2-40B4-BE49-F238E27FC236}">
                <a16:creationId xmlns:a16="http://schemas.microsoft.com/office/drawing/2014/main" id="{2894B736-0F24-454E-8A9D-717EB7869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647935" cy="6858001"/>
          </a:xfrm>
          <a:prstGeom prst="rect">
            <a:avLst/>
          </a:prstGeom>
        </p:spPr>
      </p:pic>
      <p:sp>
        <p:nvSpPr>
          <p:cNvPr id="5" name="object 3" descr="Beige rectangle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object 6" descr="Blue rectangle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6003207" y="1664970"/>
            <a:ext cx="6188793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198107" y="2331086"/>
            <a:ext cx="5165558" cy="83385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TODAY’S BIG IDEA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object 9" descr="Beige rectangle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 bwMode="white">
          <a:xfrm flipV="1">
            <a:off x="6313932" y="2982097"/>
            <a:ext cx="3835084" cy="60327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 bwMode="white">
          <a:xfrm>
            <a:off x="6188242" y="3217631"/>
            <a:ext cx="5181600" cy="160337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There isn’t one</a:t>
            </a:r>
          </a:p>
          <a:p>
            <a:pPr marL="0" indent="0">
              <a:buNone/>
            </a:pPr>
            <a:endParaRPr lang="en-US" sz="1800" i="1" spc="-2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  <a:p>
            <a:pPr marL="0" indent="0">
              <a:buNone/>
            </a:pPr>
            <a:r>
              <a:rPr lang="en-US" sz="18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I’m probably not going to tell you anything you don’t already know but hopefully I’m going to inspire you to take some small actions that will make big differences. </a:t>
            </a:r>
          </a:p>
        </p:txBody>
      </p:sp>
    </p:spTree>
    <p:extLst>
      <p:ext uri="{BB962C8B-B14F-4D97-AF65-F5344CB8AC3E}">
        <p14:creationId xmlns:p14="http://schemas.microsoft.com/office/powerpoint/2010/main" val="154838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People discuss something">
            <a:extLst>
              <a:ext uri="{FF2B5EF4-FFF2-40B4-BE49-F238E27FC236}">
                <a16:creationId xmlns:a16="http://schemas.microsoft.com/office/drawing/2014/main" id="{AA6A75DC-BE31-480B-B034-B1DF7AFA5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15389"/>
            <a:ext cx="12192000" cy="3742611"/>
          </a:xfrm>
        </p:spPr>
      </p:pic>
      <p:sp>
        <p:nvSpPr>
          <p:cNvPr id="12" name="object 3" descr="Blue rectangle">
            <a:extLst>
              <a:ext uri="{FF2B5EF4-FFF2-40B4-BE49-F238E27FC236}">
                <a16:creationId xmlns:a16="http://schemas.microsoft.com/office/drawing/2014/main" id="{CDEEA71D-C3B3-45BB-A776-D17D92A58127}"/>
              </a:ext>
            </a:extLst>
          </p:cNvPr>
          <p:cNvSpPr/>
          <p:nvPr/>
        </p:nvSpPr>
        <p:spPr>
          <a:xfrm>
            <a:off x="2400" y="3115389"/>
            <a:ext cx="12189600" cy="3742611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3" name="Oval 12" descr="Beige oval">
            <a:extLst>
              <a:ext uri="{FF2B5EF4-FFF2-40B4-BE49-F238E27FC236}">
                <a16:creationId xmlns:a16="http://schemas.microsoft.com/office/drawing/2014/main" id="{F336552F-CA64-452F-9BD8-01334388BFF5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F7FB6B-EAC9-40F7-9522-61A8D53E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object 5" descr="Beige rectangle">
            <a:extLst>
              <a:ext uri="{FF2B5EF4-FFF2-40B4-BE49-F238E27FC236}">
                <a16:creationId xmlns:a16="http://schemas.microsoft.com/office/drawing/2014/main" id="{890F7762-BD37-4D33-9F80-1DA07B5E172E}"/>
              </a:ext>
            </a:extLst>
          </p:cNvPr>
          <p:cNvSpPr/>
          <p:nvPr/>
        </p:nvSpPr>
        <p:spPr>
          <a:xfrm>
            <a:off x="915637" y="1346384"/>
            <a:ext cx="3672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E21930-442D-80DF-B122-4614B57F7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65" y="610416"/>
            <a:ext cx="11364269" cy="53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19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People discuss something">
            <a:extLst>
              <a:ext uri="{FF2B5EF4-FFF2-40B4-BE49-F238E27FC236}">
                <a16:creationId xmlns:a16="http://schemas.microsoft.com/office/drawing/2014/main" id="{AA6A75DC-BE31-480B-B034-B1DF7AFA5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15389"/>
            <a:ext cx="12192000" cy="3742611"/>
          </a:xfrm>
        </p:spPr>
      </p:pic>
      <p:sp>
        <p:nvSpPr>
          <p:cNvPr id="12" name="object 3" descr="Blue rectangle">
            <a:extLst>
              <a:ext uri="{FF2B5EF4-FFF2-40B4-BE49-F238E27FC236}">
                <a16:creationId xmlns:a16="http://schemas.microsoft.com/office/drawing/2014/main" id="{CDEEA71D-C3B3-45BB-A776-D17D92A58127}"/>
              </a:ext>
            </a:extLst>
          </p:cNvPr>
          <p:cNvSpPr/>
          <p:nvPr/>
        </p:nvSpPr>
        <p:spPr>
          <a:xfrm>
            <a:off x="2400" y="3115389"/>
            <a:ext cx="12189600" cy="3742611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3" name="Oval 12" descr="Beige oval">
            <a:extLst>
              <a:ext uri="{FF2B5EF4-FFF2-40B4-BE49-F238E27FC236}">
                <a16:creationId xmlns:a16="http://schemas.microsoft.com/office/drawing/2014/main" id="{F336552F-CA64-452F-9BD8-01334388BFF5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F7FB6B-EAC9-40F7-9522-61A8D53E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object 5" descr="Beige rectangle">
            <a:extLst>
              <a:ext uri="{FF2B5EF4-FFF2-40B4-BE49-F238E27FC236}">
                <a16:creationId xmlns:a16="http://schemas.microsoft.com/office/drawing/2014/main" id="{890F7762-BD37-4D33-9F80-1DA07B5E172E}"/>
              </a:ext>
            </a:extLst>
          </p:cNvPr>
          <p:cNvSpPr/>
          <p:nvPr/>
        </p:nvSpPr>
        <p:spPr>
          <a:xfrm>
            <a:off x="915637" y="1346384"/>
            <a:ext cx="3672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63DC0D-3437-7D2F-537A-07656E895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53" y="549223"/>
            <a:ext cx="10827093" cy="567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0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lue rectangle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object 3" descr="Blue rectangle">
            <a:extLst>
              <a:ext uri="{FF2B5EF4-FFF2-40B4-BE49-F238E27FC236}">
                <a16:creationId xmlns:a16="http://schemas.microsoft.com/office/drawing/2014/main" id="{A277388B-76FD-44C4-B506-F8A157E57C65}"/>
              </a:ext>
            </a:extLst>
          </p:cNvPr>
          <p:cNvSpPr/>
          <p:nvPr/>
        </p:nvSpPr>
        <p:spPr>
          <a:xfrm>
            <a:off x="24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Oval 8" descr="Beige oval">
            <a:extLst>
              <a:ext uri="{FF2B5EF4-FFF2-40B4-BE49-F238E27FC236}">
                <a16:creationId xmlns:a16="http://schemas.microsoft.com/office/drawing/2014/main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00B79-44BB-4D5F-B51D-2270A854D77A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838200" y="32995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Leadership Continuity?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object 5" descr="Beige rectangle">
            <a:extLst>
              <a:ext uri="{FF2B5EF4-FFF2-40B4-BE49-F238E27FC236}">
                <a16:creationId xmlns:a16="http://schemas.microsoft.com/office/drawing/2014/main" id="{B07BA1F9-2C19-4C07-B29B-18B9FBCC4755}"/>
              </a:ext>
            </a:extLst>
          </p:cNvPr>
          <p:cNvSpPr/>
          <p:nvPr/>
        </p:nvSpPr>
        <p:spPr bwMode="white">
          <a:xfrm>
            <a:off x="947607" y="1324564"/>
            <a:ext cx="4536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F0BB41-9202-14D5-DA07-E6201009B0C0}"/>
              </a:ext>
            </a:extLst>
          </p:cNvPr>
          <p:cNvSpPr txBox="1"/>
          <p:nvPr/>
        </p:nvSpPr>
        <p:spPr>
          <a:xfrm>
            <a:off x="947607" y="2138901"/>
            <a:ext cx="9945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Defining Leadership Continuity</a:t>
            </a:r>
          </a:p>
          <a:p>
            <a:endParaRPr lang="en-US" sz="3600" i="1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Leadership Continuity vs. Succession Planning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67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People discuss something">
            <a:extLst>
              <a:ext uri="{FF2B5EF4-FFF2-40B4-BE49-F238E27FC236}">
                <a16:creationId xmlns:a16="http://schemas.microsoft.com/office/drawing/2014/main" id="{AA6A75DC-BE31-480B-B034-B1DF7AFA5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15389"/>
            <a:ext cx="12192000" cy="3742611"/>
          </a:xfrm>
        </p:spPr>
      </p:pic>
      <p:sp>
        <p:nvSpPr>
          <p:cNvPr id="12" name="object 3" descr="Blue rectangle">
            <a:extLst>
              <a:ext uri="{FF2B5EF4-FFF2-40B4-BE49-F238E27FC236}">
                <a16:creationId xmlns:a16="http://schemas.microsoft.com/office/drawing/2014/main" id="{CDEEA71D-C3B3-45BB-A776-D17D92A58127}"/>
              </a:ext>
            </a:extLst>
          </p:cNvPr>
          <p:cNvSpPr/>
          <p:nvPr/>
        </p:nvSpPr>
        <p:spPr>
          <a:xfrm>
            <a:off x="2400" y="3115389"/>
            <a:ext cx="12189600" cy="3742611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3" name="Oval 12" descr="Beige oval">
            <a:extLst>
              <a:ext uri="{FF2B5EF4-FFF2-40B4-BE49-F238E27FC236}">
                <a16:creationId xmlns:a16="http://schemas.microsoft.com/office/drawing/2014/main" id="{F336552F-CA64-452F-9BD8-01334388BFF5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F7FB6B-EAC9-40F7-9522-61A8D53E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object 5" descr="Beige rectangle">
            <a:extLst>
              <a:ext uri="{FF2B5EF4-FFF2-40B4-BE49-F238E27FC236}">
                <a16:creationId xmlns:a16="http://schemas.microsoft.com/office/drawing/2014/main" id="{890F7762-BD37-4D33-9F80-1DA07B5E172E}"/>
              </a:ext>
            </a:extLst>
          </p:cNvPr>
          <p:cNvSpPr/>
          <p:nvPr/>
        </p:nvSpPr>
        <p:spPr>
          <a:xfrm>
            <a:off x="915637" y="1346384"/>
            <a:ext cx="3672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B9448-BBA9-86E8-C048-03C4B6757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352" y="490196"/>
            <a:ext cx="9029296" cy="58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02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0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Custom 25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23188392_Professional services pitch deck_SL_V1.potx" id="{A16A60D7-542B-43C6-BB27-7BA8168B4019}" vid="{8C6CFC53-4DED-4518-8264-5814B6A371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DD087A-3273-4D74-8700-4C8E2BE50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1946EF-A3EA-4ECB-8D9A-56C36FFF407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2DAF9E5-DED4-4A50-A81B-4CC218A03F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Professional services pitch deck</Template>
  <TotalTime>896</TotalTime>
  <Words>521</Words>
  <Application>Microsoft Office PowerPoint</Application>
  <PresentationFormat>Widescreen</PresentationFormat>
  <Paragraphs>143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-apple-system</vt:lpstr>
      <vt:lpstr>Arial</vt:lpstr>
      <vt:lpstr>Arial </vt:lpstr>
      <vt:lpstr>Calibri</vt:lpstr>
      <vt:lpstr>Gill Sans MT</vt:lpstr>
      <vt:lpstr>Office Theme</vt:lpstr>
      <vt:lpstr>Membership and Leadership Continuity</vt:lpstr>
      <vt:lpstr>ABOUT ME</vt:lpstr>
      <vt:lpstr>ABOUT YOU</vt:lpstr>
      <vt:lpstr>SESSION OUTCOMES</vt:lpstr>
      <vt:lpstr>TODAY’S BIG IDEA</vt:lpstr>
      <vt:lpstr>PowerPoint Presentation</vt:lpstr>
      <vt:lpstr>PowerPoint Presentation</vt:lpstr>
      <vt:lpstr>What is Leadership Continuity?</vt:lpstr>
      <vt:lpstr>PowerPoint Presentation</vt:lpstr>
      <vt:lpstr>PowerPoint Presentation</vt:lpstr>
      <vt:lpstr>WHY THIS MATTERS</vt:lpstr>
      <vt:lpstr>WHO IS RESPONSIBLE FOR LEADERSHIP CONTINUITY?</vt:lpstr>
      <vt:lpstr>Building Continuity</vt:lpstr>
      <vt:lpstr>EXAMPLES OF LEADERSHIP DEVELOPMENT  TOOLS</vt:lpstr>
      <vt:lpstr>EXAMPLES OF LEADERSHIP DEVELOPMENT TOOLS</vt:lpstr>
      <vt:lpstr>WHAT DO THESE TOOLS SHOW US?</vt:lpstr>
      <vt:lpstr>WHAT’S THE PLAN?</vt:lpstr>
      <vt:lpstr>Failure to Plan</vt:lpstr>
      <vt:lpstr>LEADERSHIP CONTINUITY AND MEMBERSHIP</vt:lpstr>
      <vt:lpstr>HOW ARE WE EMPOWERING PEOPLE  TO STEP UP? </vt:lpstr>
      <vt:lpstr>EXAMPLE</vt:lpstr>
      <vt:lpstr>FURTHER LEARNING </vt:lpstr>
      <vt:lpstr>QUESTIONS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Membership and Leadership Continuity</dc:title>
  <dc:creator>Britt Vaughan</dc:creator>
  <cp:lastModifiedBy>Britt Vaughan</cp:lastModifiedBy>
  <cp:revision>2</cp:revision>
  <dcterms:created xsi:type="dcterms:W3CDTF">2023-07-24T01:41:59Z</dcterms:created>
  <dcterms:modified xsi:type="dcterms:W3CDTF">2023-07-25T17:33:03Z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